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 id="2147483666" r:id="rId5"/>
    <p:sldMasterId id="2147483668"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Lst>
  <p:sldSz cy="6858000" cx="9144000"/>
  <p:notesSz cx="6858000" cy="9144000"/>
  <p:embeddedFontLst>
    <p:embeddedFont>
      <p:font typeface="Roboto"/>
      <p:regular r:id="rId36"/>
      <p:bold r:id="rId37"/>
      <p:italic r:id="rId38"/>
      <p:boldItalic r:id="rId39"/>
    </p:embeddedFont>
    <p:embeddedFont>
      <p:font typeface="Palatino Linotype"/>
      <p:regular r:id="rId40"/>
      <p:bold r:id="rId41"/>
      <p:italic r:id="rId42"/>
      <p:boldItalic r:id="rId43"/>
    </p:embeddedFont>
    <p:embeddedFont>
      <p:font typeface="Century Gothic"/>
      <p:regular r:id="rId44"/>
      <p:bold r:id="rId45"/>
      <p:italic r:id="rId46"/>
      <p:boldItalic r:id="rId4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 uri="http://customooxmlschemas.google.com/">
      <go:slidesCustomData xmlns:go="http://customooxmlschemas.google.com/" r:id="rId48" roundtripDataSignature="AMtx7miQ4TLpuWAkQaFjNa7v7ZgN2Bfst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PalatinoLinotype-regular.fntdata"/><Relationship Id="rId20" Type="http://schemas.openxmlformats.org/officeDocument/2006/relationships/slide" Target="slides/slide13.xml"/><Relationship Id="rId42" Type="http://schemas.openxmlformats.org/officeDocument/2006/relationships/font" Target="fonts/PalatinoLinotype-italic.fntdata"/><Relationship Id="rId41" Type="http://schemas.openxmlformats.org/officeDocument/2006/relationships/font" Target="fonts/PalatinoLinotype-bold.fntdata"/><Relationship Id="rId22" Type="http://schemas.openxmlformats.org/officeDocument/2006/relationships/slide" Target="slides/slide15.xml"/><Relationship Id="rId44" Type="http://schemas.openxmlformats.org/officeDocument/2006/relationships/font" Target="fonts/CenturyGothic-regular.fntdata"/><Relationship Id="rId21" Type="http://schemas.openxmlformats.org/officeDocument/2006/relationships/slide" Target="slides/slide14.xml"/><Relationship Id="rId43" Type="http://schemas.openxmlformats.org/officeDocument/2006/relationships/font" Target="fonts/PalatinoLinotype-boldItalic.fntdata"/><Relationship Id="rId24" Type="http://schemas.openxmlformats.org/officeDocument/2006/relationships/slide" Target="slides/slide17.xml"/><Relationship Id="rId46" Type="http://schemas.openxmlformats.org/officeDocument/2006/relationships/font" Target="fonts/CenturyGothic-italic.fntdata"/><Relationship Id="rId23" Type="http://schemas.openxmlformats.org/officeDocument/2006/relationships/slide" Target="slides/slide16.xml"/><Relationship Id="rId45" Type="http://schemas.openxmlformats.org/officeDocument/2006/relationships/font" Target="fonts/CenturyGothic-bold.fntdata"/><Relationship Id="rId1" Type="http://schemas.openxmlformats.org/officeDocument/2006/relationships/theme" Target="theme/theme4.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2.xml"/><Relationship Id="rId26" Type="http://schemas.openxmlformats.org/officeDocument/2006/relationships/slide" Target="slides/slide19.xml"/><Relationship Id="rId48" Type="http://customschemas.google.com/relationships/presentationmetadata" Target="metadata"/><Relationship Id="rId25" Type="http://schemas.openxmlformats.org/officeDocument/2006/relationships/slide" Target="slides/slide18.xml"/><Relationship Id="rId47" Type="http://schemas.openxmlformats.org/officeDocument/2006/relationships/font" Target="fonts/CenturyGothic-boldItalic.fntdata"/><Relationship Id="rId28" Type="http://schemas.openxmlformats.org/officeDocument/2006/relationships/slide" Target="slides/slide21.xml"/><Relationship Id="rId27" Type="http://schemas.openxmlformats.org/officeDocument/2006/relationships/slide" Target="slides/slide20.xml"/><Relationship Id="rId5" Type="http://schemas.openxmlformats.org/officeDocument/2006/relationships/slideMaster" Target="slideMasters/slideMaster2.xml"/><Relationship Id="rId6" Type="http://schemas.openxmlformats.org/officeDocument/2006/relationships/slideMaster" Target="slideMasters/slideMaster3.xml"/><Relationship Id="rId29" Type="http://schemas.openxmlformats.org/officeDocument/2006/relationships/slide" Target="slides/slide22.xml"/><Relationship Id="rId7" Type="http://schemas.openxmlformats.org/officeDocument/2006/relationships/notesMaster" Target="notesMasters/notesMaster1.xml"/><Relationship Id="rId8" Type="http://schemas.openxmlformats.org/officeDocument/2006/relationships/slide" Target="slides/slide1.xml"/><Relationship Id="rId31" Type="http://schemas.openxmlformats.org/officeDocument/2006/relationships/slide" Target="slides/slide24.xml"/><Relationship Id="rId30" Type="http://schemas.openxmlformats.org/officeDocument/2006/relationships/slide" Target="slides/slide23.xml"/><Relationship Id="rId11" Type="http://schemas.openxmlformats.org/officeDocument/2006/relationships/slide" Target="slides/slide4.xml"/><Relationship Id="rId33" Type="http://schemas.openxmlformats.org/officeDocument/2006/relationships/slide" Target="slides/slide26.xml"/><Relationship Id="rId10" Type="http://schemas.openxmlformats.org/officeDocument/2006/relationships/slide" Target="slides/slide3.xml"/><Relationship Id="rId32" Type="http://schemas.openxmlformats.org/officeDocument/2006/relationships/slide" Target="slides/slide25.xml"/><Relationship Id="rId13" Type="http://schemas.openxmlformats.org/officeDocument/2006/relationships/slide" Target="slides/slide6.xml"/><Relationship Id="rId35" Type="http://schemas.openxmlformats.org/officeDocument/2006/relationships/slide" Target="slides/slide28.xml"/><Relationship Id="rId12" Type="http://schemas.openxmlformats.org/officeDocument/2006/relationships/slide" Target="slides/slide5.xml"/><Relationship Id="rId34" Type="http://schemas.openxmlformats.org/officeDocument/2006/relationships/slide" Target="slides/slide27.xml"/><Relationship Id="rId15" Type="http://schemas.openxmlformats.org/officeDocument/2006/relationships/slide" Target="slides/slide8.xml"/><Relationship Id="rId37" Type="http://schemas.openxmlformats.org/officeDocument/2006/relationships/font" Target="fonts/Roboto-bold.fntdata"/><Relationship Id="rId14" Type="http://schemas.openxmlformats.org/officeDocument/2006/relationships/slide" Target="slides/slide7.xml"/><Relationship Id="rId36" Type="http://schemas.openxmlformats.org/officeDocument/2006/relationships/font" Target="fonts/Roboto-regular.fntdata"/><Relationship Id="rId17" Type="http://schemas.openxmlformats.org/officeDocument/2006/relationships/slide" Target="slides/slide10.xml"/><Relationship Id="rId39" Type="http://schemas.openxmlformats.org/officeDocument/2006/relationships/font" Target="fonts/Roboto-boldItalic.fntdata"/><Relationship Id="rId16" Type="http://schemas.openxmlformats.org/officeDocument/2006/relationships/slide" Target="slides/slide9.xml"/><Relationship Id="rId38" Type="http://schemas.openxmlformats.org/officeDocument/2006/relationships/font" Target="fonts/Roboto-italic.fntdata"/><Relationship Id="rId19" Type="http://schemas.openxmlformats.org/officeDocument/2006/relationships/slide" Target="slides/slide12.xml"/><Relationship Id="rId18"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 name="Shape 209"/>
        <p:cNvGrpSpPr/>
        <p:nvPr/>
      </p:nvGrpSpPr>
      <p:grpSpPr>
        <a:xfrm>
          <a:off x="0" y="0"/>
          <a:ext cx="0" cy="0"/>
          <a:chOff x="0" y="0"/>
          <a:chExt cx="0" cy="0"/>
        </a:xfrm>
      </p:grpSpPr>
      <p:sp>
        <p:nvSpPr>
          <p:cNvPr id="210" name="Google Shape;210;g6c063b47ed_0_2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11" name="Google Shape;211;g6c063b47ed_0_22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 name="Shape 217"/>
        <p:cNvGrpSpPr/>
        <p:nvPr/>
      </p:nvGrpSpPr>
      <p:grpSpPr>
        <a:xfrm>
          <a:off x="0" y="0"/>
          <a:ext cx="0" cy="0"/>
          <a:chOff x="0" y="0"/>
          <a:chExt cx="0" cy="0"/>
        </a:xfrm>
      </p:grpSpPr>
      <p:sp>
        <p:nvSpPr>
          <p:cNvPr id="218" name="Google Shape;218;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19" name="Google Shape;219;p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5" name="Shape 225"/>
        <p:cNvGrpSpPr/>
        <p:nvPr/>
      </p:nvGrpSpPr>
      <p:grpSpPr>
        <a:xfrm>
          <a:off x="0" y="0"/>
          <a:ext cx="0" cy="0"/>
          <a:chOff x="0" y="0"/>
          <a:chExt cx="0" cy="0"/>
        </a:xfrm>
      </p:grpSpPr>
      <p:sp>
        <p:nvSpPr>
          <p:cNvPr id="226" name="Google Shape;226;g8f96f72bdd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27" name="Google Shape;227;g8f96f72bdd_0_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 name="Shape 232"/>
        <p:cNvGrpSpPr/>
        <p:nvPr/>
      </p:nvGrpSpPr>
      <p:grpSpPr>
        <a:xfrm>
          <a:off x="0" y="0"/>
          <a:ext cx="0" cy="0"/>
          <a:chOff x="0" y="0"/>
          <a:chExt cx="0" cy="0"/>
        </a:xfrm>
      </p:grpSpPr>
      <p:sp>
        <p:nvSpPr>
          <p:cNvPr id="233" name="Google Shape;233;g6c063b47ed_0_10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34" name="Google Shape;234;g6c063b47ed_0_10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9" name="Shape 239"/>
        <p:cNvGrpSpPr/>
        <p:nvPr/>
      </p:nvGrpSpPr>
      <p:grpSpPr>
        <a:xfrm>
          <a:off x="0" y="0"/>
          <a:ext cx="0" cy="0"/>
          <a:chOff x="0" y="0"/>
          <a:chExt cx="0" cy="0"/>
        </a:xfrm>
      </p:grpSpPr>
      <p:sp>
        <p:nvSpPr>
          <p:cNvPr id="240" name="Google Shape;240;g91eaa454cd_0_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41" name="Google Shape;241;g91eaa454cd_0_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6" name="Shape 246"/>
        <p:cNvGrpSpPr/>
        <p:nvPr/>
      </p:nvGrpSpPr>
      <p:grpSpPr>
        <a:xfrm>
          <a:off x="0" y="0"/>
          <a:ext cx="0" cy="0"/>
          <a:chOff x="0" y="0"/>
          <a:chExt cx="0" cy="0"/>
        </a:xfrm>
      </p:grpSpPr>
      <p:sp>
        <p:nvSpPr>
          <p:cNvPr id="247" name="Google Shape;247;g7a3dd9fb12_0_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48" name="Google Shape;248;g7a3dd9fb12_0_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3" name="Shape 253"/>
        <p:cNvGrpSpPr/>
        <p:nvPr/>
      </p:nvGrpSpPr>
      <p:grpSpPr>
        <a:xfrm>
          <a:off x="0" y="0"/>
          <a:ext cx="0" cy="0"/>
          <a:chOff x="0" y="0"/>
          <a:chExt cx="0" cy="0"/>
        </a:xfrm>
      </p:grpSpPr>
      <p:sp>
        <p:nvSpPr>
          <p:cNvPr id="254" name="Google Shape;254;g63886f1c43_0_8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55" name="Google Shape;255;g63886f1c43_0_8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0" name="Shape 260"/>
        <p:cNvGrpSpPr/>
        <p:nvPr/>
      </p:nvGrpSpPr>
      <p:grpSpPr>
        <a:xfrm>
          <a:off x="0" y="0"/>
          <a:ext cx="0" cy="0"/>
          <a:chOff x="0" y="0"/>
          <a:chExt cx="0" cy="0"/>
        </a:xfrm>
      </p:grpSpPr>
      <p:sp>
        <p:nvSpPr>
          <p:cNvPr id="261" name="Google Shape;261;g63886f1c43_0_8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62" name="Google Shape;262;g63886f1c43_0_8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7" name="Shape 267"/>
        <p:cNvGrpSpPr/>
        <p:nvPr/>
      </p:nvGrpSpPr>
      <p:grpSpPr>
        <a:xfrm>
          <a:off x="0" y="0"/>
          <a:ext cx="0" cy="0"/>
          <a:chOff x="0" y="0"/>
          <a:chExt cx="0" cy="0"/>
        </a:xfrm>
      </p:grpSpPr>
      <p:sp>
        <p:nvSpPr>
          <p:cNvPr id="268" name="Google Shape;268;g63886f1c43_0_9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69" name="Google Shape;269;g63886f1c43_0_9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6" name="Shape 276"/>
        <p:cNvGrpSpPr/>
        <p:nvPr/>
      </p:nvGrpSpPr>
      <p:grpSpPr>
        <a:xfrm>
          <a:off x="0" y="0"/>
          <a:ext cx="0" cy="0"/>
          <a:chOff x="0" y="0"/>
          <a:chExt cx="0" cy="0"/>
        </a:xfrm>
      </p:grpSpPr>
      <p:sp>
        <p:nvSpPr>
          <p:cNvPr id="277" name="Google Shape;277;g63886f1c43_0_10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78" name="Google Shape;278;g63886f1c43_0_10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4" name="Shape 284"/>
        <p:cNvGrpSpPr/>
        <p:nvPr/>
      </p:nvGrpSpPr>
      <p:grpSpPr>
        <a:xfrm>
          <a:off x="0" y="0"/>
          <a:ext cx="0" cy="0"/>
          <a:chOff x="0" y="0"/>
          <a:chExt cx="0" cy="0"/>
        </a:xfrm>
      </p:grpSpPr>
      <p:sp>
        <p:nvSpPr>
          <p:cNvPr id="285" name="Google Shape;285;g91eaa454cd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86" name="Google Shape;286;g91eaa454cd_0_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1" name="Shape 291"/>
        <p:cNvGrpSpPr/>
        <p:nvPr/>
      </p:nvGrpSpPr>
      <p:grpSpPr>
        <a:xfrm>
          <a:off x="0" y="0"/>
          <a:ext cx="0" cy="0"/>
          <a:chOff x="0" y="0"/>
          <a:chExt cx="0" cy="0"/>
        </a:xfrm>
      </p:grpSpPr>
      <p:sp>
        <p:nvSpPr>
          <p:cNvPr id="292" name="Google Shape;292;g6c063b47ed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93" name="Google Shape;293;g6c063b47ed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5" name="Shape 315"/>
        <p:cNvGrpSpPr/>
        <p:nvPr/>
      </p:nvGrpSpPr>
      <p:grpSpPr>
        <a:xfrm>
          <a:off x="0" y="0"/>
          <a:ext cx="0" cy="0"/>
          <a:chOff x="0" y="0"/>
          <a:chExt cx="0" cy="0"/>
        </a:xfrm>
      </p:grpSpPr>
      <p:sp>
        <p:nvSpPr>
          <p:cNvPr id="316" name="Google Shape;316;g8f779a7a87_1_26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17" name="Google Shape;317;g8f779a7a87_1_26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3" name="Shape 323"/>
        <p:cNvGrpSpPr/>
        <p:nvPr/>
      </p:nvGrpSpPr>
      <p:grpSpPr>
        <a:xfrm>
          <a:off x="0" y="0"/>
          <a:ext cx="0" cy="0"/>
          <a:chOff x="0" y="0"/>
          <a:chExt cx="0" cy="0"/>
        </a:xfrm>
      </p:grpSpPr>
      <p:sp>
        <p:nvSpPr>
          <p:cNvPr id="324" name="Google Shape;324;g63886f1c43_0_23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25" name="Google Shape;325;g63886f1c43_0_23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8" name="Shape 338"/>
        <p:cNvGrpSpPr/>
        <p:nvPr/>
      </p:nvGrpSpPr>
      <p:grpSpPr>
        <a:xfrm>
          <a:off x="0" y="0"/>
          <a:ext cx="0" cy="0"/>
          <a:chOff x="0" y="0"/>
          <a:chExt cx="0" cy="0"/>
        </a:xfrm>
      </p:grpSpPr>
      <p:sp>
        <p:nvSpPr>
          <p:cNvPr id="339" name="Google Shape;339;g8f779a7a87_1_2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40" name="Google Shape;340;g8f779a7a87_1_21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6" name="Shape 346"/>
        <p:cNvGrpSpPr/>
        <p:nvPr/>
      </p:nvGrpSpPr>
      <p:grpSpPr>
        <a:xfrm>
          <a:off x="0" y="0"/>
          <a:ext cx="0" cy="0"/>
          <a:chOff x="0" y="0"/>
          <a:chExt cx="0" cy="0"/>
        </a:xfrm>
      </p:grpSpPr>
      <p:sp>
        <p:nvSpPr>
          <p:cNvPr id="347" name="Google Shape;347;gaec9a7ce72_0_99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48" name="Google Shape;348;gaec9a7ce72_0_99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7" name="Shape 357"/>
        <p:cNvGrpSpPr/>
        <p:nvPr/>
      </p:nvGrpSpPr>
      <p:grpSpPr>
        <a:xfrm>
          <a:off x="0" y="0"/>
          <a:ext cx="0" cy="0"/>
          <a:chOff x="0" y="0"/>
          <a:chExt cx="0" cy="0"/>
        </a:xfrm>
      </p:grpSpPr>
      <p:sp>
        <p:nvSpPr>
          <p:cNvPr id="358" name="Google Shape;358;gaec6854b31_0_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59" name="Google Shape;359;gaec6854b31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3" name="Shape 373"/>
        <p:cNvGrpSpPr/>
        <p:nvPr/>
      </p:nvGrpSpPr>
      <p:grpSpPr>
        <a:xfrm>
          <a:off x="0" y="0"/>
          <a:ext cx="0" cy="0"/>
          <a:chOff x="0" y="0"/>
          <a:chExt cx="0" cy="0"/>
        </a:xfrm>
      </p:grpSpPr>
      <p:sp>
        <p:nvSpPr>
          <p:cNvPr id="374" name="Google Shape;374;gaec9a7ce72_0_14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75" name="Google Shape;375;gaec9a7ce72_0_14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8" name="Shape 388"/>
        <p:cNvGrpSpPr/>
        <p:nvPr/>
      </p:nvGrpSpPr>
      <p:grpSpPr>
        <a:xfrm>
          <a:off x="0" y="0"/>
          <a:ext cx="0" cy="0"/>
          <a:chOff x="0" y="0"/>
          <a:chExt cx="0" cy="0"/>
        </a:xfrm>
      </p:grpSpPr>
      <p:sp>
        <p:nvSpPr>
          <p:cNvPr id="389" name="Google Shape;389;gaec9a7ce72_0_2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90" name="Google Shape;390;gaec9a7ce72_0_26:notes"/>
          <p:cNvSpPr/>
          <p:nvPr>
            <p:ph idx="2" type="sldImg"/>
          </p:nvPr>
        </p:nvSpPr>
        <p:spPr>
          <a:xfrm>
            <a:off x="1714763" y="685800"/>
            <a:ext cx="3429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7" name="Shape 397"/>
        <p:cNvGrpSpPr/>
        <p:nvPr/>
      </p:nvGrpSpPr>
      <p:grpSpPr>
        <a:xfrm>
          <a:off x="0" y="0"/>
          <a:ext cx="0" cy="0"/>
          <a:chOff x="0" y="0"/>
          <a:chExt cx="0" cy="0"/>
        </a:xfrm>
      </p:grpSpPr>
      <p:sp>
        <p:nvSpPr>
          <p:cNvPr id="398" name="Google Shape;398;gaec9a7ce72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99" name="Google Shape;399;gaec9a7ce72_0_0:notes"/>
          <p:cNvSpPr/>
          <p:nvPr>
            <p:ph idx="2" type="sldImg"/>
          </p:nvPr>
        </p:nvSpPr>
        <p:spPr>
          <a:xfrm>
            <a:off x="1714763" y="685800"/>
            <a:ext cx="3429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7" name="Shape 407"/>
        <p:cNvGrpSpPr/>
        <p:nvPr/>
      </p:nvGrpSpPr>
      <p:grpSpPr>
        <a:xfrm>
          <a:off x="0" y="0"/>
          <a:ext cx="0" cy="0"/>
          <a:chOff x="0" y="0"/>
          <a:chExt cx="0" cy="0"/>
        </a:xfrm>
      </p:grpSpPr>
      <p:sp>
        <p:nvSpPr>
          <p:cNvPr id="408" name="Google Shape;408;g8f779a7a87_1_13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09" name="Google Shape;409;g8f779a7a87_1_13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4" name="Shape 414"/>
        <p:cNvGrpSpPr/>
        <p:nvPr/>
      </p:nvGrpSpPr>
      <p:grpSpPr>
        <a:xfrm>
          <a:off x="0" y="0"/>
          <a:ext cx="0" cy="0"/>
          <a:chOff x="0" y="0"/>
          <a:chExt cx="0" cy="0"/>
        </a:xfrm>
      </p:grpSpPr>
      <p:sp>
        <p:nvSpPr>
          <p:cNvPr id="415" name="Google Shape;415;g60476482a0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16" name="Google Shape;416;g60476482a0_0_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2" name="Shape 422"/>
        <p:cNvGrpSpPr/>
        <p:nvPr/>
      </p:nvGrpSpPr>
      <p:grpSpPr>
        <a:xfrm>
          <a:off x="0" y="0"/>
          <a:ext cx="0" cy="0"/>
          <a:chOff x="0" y="0"/>
          <a:chExt cx="0" cy="0"/>
        </a:xfrm>
      </p:grpSpPr>
      <p:sp>
        <p:nvSpPr>
          <p:cNvPr id="423" name="Google Shape;423;g60476482a0_0_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24" name="Google Shape;424;g60476482a0_0_2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1" name="Shape 431"/>
        <p:cNvGrpSpPr/>
        <p:nvPr/>
      </p:nvGrpSpPr>
      <p:grpSpPr>
        <a:xfrm>
          <a:off x="0" y="0"/>
          <a:ext cx="0" cy="0"/>
          <a:chOff x="0" y="0"/>
          <a:chExt cx="0" cy="0"/>
        </a:xfrm>
      </p:grpSpPr>
      <p:sp>
        <p:nvSpPr>
          <p:cNvPr id="432" name="Google Shape;432;g7a3dd9fb12_0_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33" name="Google Shape;433;g7a3dd9fb12_0_1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3" name="Shape 443"/>
        <p:cNvGrpSpPr/>
        <p:nvPr/>
      </p:nvGrpSpPr>
      <p:grpSpPr>
        <a:xfrm>
          <a:off x="0" y="0"/>
          <a:ext cx="0" cy="0"/>
          <a:chOff x="0" y="0"/>
          <a:chExt cx="0" cy="0"/>
        </a:xfrm>
      </p:grpSpPr>
      <p:sp>
        <p:nvSpPr>
          <p:cNvPr id="444" name="Google Shape;444;g60476482a0_0_3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45" name="Google Shape;445;g60476482a0_0_3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1" name="Shape 451"/>
        <p:cNvGrpSpPr/>
        <p:nvPr/>
      </p:nvGrpSpPr>
      <p:grpSpPr>
        <a:xfrm>
          <a:off x="0" y="0"/>
          <a:ext cx="0" cy="0"/>
          <a:chOff x="0" y="0"/>
          <a:chExt cx="0" cy="0"/>
        </a:xfrm>
      </p:grpSpPr>
      <p:sp>
        <p:nvSpPr>
          <p:cNvPr id="452" name="Google Shape;452;p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53" name="Google Shape;453;p2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8" name="Shape 458"/>
        <p:cNvGrpSpPr/>
        <p:nvPr/>
      </p:nvGrpSpPr>
      <p:grpSpPr>
        <a:xfrm>
          <a:off x="0" y="0"/>
          <a:ext cx="0" cy="0"/>
          <a:chOff x="0" y="0"/>
          <a:chExt cx="0" cy="0"/>
        </a:xfrm>
      </p:grpSpPr>
      <p:sp>
        <p:nvSpPr>
          <p:cNvPr id="459" name="Google Shape;459;p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60" name="Google Shape;460;p2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5" name="Shape 465"/>
        <p:cNvGrpSpPr/>
        <p:nvPr/>
      </p:nvGrpSpPr>
      <p:grpSpPr>
        <a:xfrm>
          <a:off x="0" y="0"/>
          <a:ext cx="0" cy="0"/>
          <a:chOff x="0" y="0"/>
          <a:chExt cx="0" cy="0"/>
        </a:xfrm>
      </p:grpSpPr>
      <p:sp>
        <p:nvSpPr>
          <p:cNvPr id="466" name="Google Shape;466;gaec9a7ce72_0_3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67" name="Google Shape;467;gaec9a7ce72_0_37:notes"/>
          <p:cNvSpPr/>
          <p:nvPr>
            <p:ph idx="2" type="sldImg"/>
          </p:nvPr>
        </p:nvSpPr>
        <p:spPr>
          <a:xfrm>
            <a:off x="1714763" y="685800"/>
            <a:ext cx="3429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1" name="Shape 11"/>
        <p:cNvGrpSpPr/>
        <p:nvPr/>
      </p:nvGrpSpPr>
      <p:grpSpPr>
        <a:xfrm>
          <a:off x="0" y="0"/>
          <a:ext cx="0" cy="0"/>
          <a:chOff x="0" y="0"/>
          <a:chExt cx="0" cy="0"/>
        </a:xfrm>
      </p:grpSpPr>
      <p:sp>
        <p:nvSpPr>
          <p:cNvPr id="12" name="Google Shape;12;p23"/>
          <p:cNvSpPr txBox="1"/>
          <p:nvPr>
            <p:ph type="ctrTitle"/>
          </p:nvPr>
        </p:nvSpPr>
        <p:spPr>
          <a:xfrm>
            <a:off x="685800" y="609601"/>
            <a:ext cx="7772400" cy="4267200"/>
          </a:xfrm>
          <a:prstGeom prst="rect">
            <a:avLst/>
          </a:prstGeom>
          <a:noFill/>
          <a:ln>
            <a:noFill/>
          </a:ln>
        </p:spPr>
        <p:txBody>
          <a:bodyPr anchorCtr="0" anchor="b" bIns="45700" lIns="91425" spcFirstLastPara="1" rIns="91425" wrap="square" tIns="45700">
            <a:noAutofit/>
          </a:bodyPr>
          <a:lstStyle>
            <a:lvl1pPr lvl="0" algn="ctr">
              <a:lnSpc>
                <a:spcPct val="100000"/>
              </a:lnSpc>
              <a:spcBef>
                <a:spcPts val="0"/>
              </a:spcBef>
              <a:spcAft>
                <a:spcPts val="0"/>
              </a:spcAft>
              <a:buClr>
                <a:schemeClr val="lt2"/>
              </a:buClr>
              <a:buSzPts val="8000"/>
              <a:buFont typeface="Palatino Linotype"/>
              <a:buNone/>
              <a:defRPr sz="8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 name="Google Shape;13;p23"/>
          <p:cNvSpPr txBox="1"/>
          <p:nvPr>
            <p:ph idx="1" type="subTitle"/>
          </p:nvPr>
        </p:nvSpPr>
        <p:spPr>
          <a:xfrm>
            <a:off x="1371600" y="4953000"/>
            <a:ext cx="6400800" cy="1219200"/>
          </a:xfrm>
          <a:prstGeom prst="rect">
            <a:avLst/>
          </a:prstGeom>
          <a:noFill/>
          <a:ln>
            <a:noFill/>
          </a:ln>
        </p:spPr>
        <p:txBody>
          <a:bodyPr anchorCtr="0" anchor="t" bIns="45700" lIns="91425" spcFirstLastPara="1" rIns="91425" wrap="square" tIns="45700">
            <a:noAutofit/>
          </a:bodyPr>
          <a:lstStyle>
            <a:lvl1pPr lvl="0" algn="ctr">
              <a:lnSpc>
                <a:spcPct val="100000"/>
              </a:lnSpc>
              <a:spcBef>
                <a:spcPts val="480"/>
              </a:spcBef>
              <a:spcAft>
                <a:spcPts val="0"/>
              </a:spcAft>
              <a:buClr>
                <a:schemeClr val="lt1"/>
              </a:buClr>
              <a:buSzPts val="2400"/>
              <a:buNone/>
              <a:defRPr sz="2400">
                <a:solidFill>
                  <a:schemeClr val="lt1"/>
                </a:solidFill>
              </a:defRPr>
            </a:lvl1pPr>
            <a:lvl2pPr lvl="1" algn="ctr">
              <a:lnSpc>
                <a:spcPct val="100000"/>
              </a:lnSpc>
              <a:spcBef>
                <a:spcPts val="320"/>
              </a:spcBef>
              <a:spcAft>
                <a:spcPts val="0"/>
              </a:spcAft>
              <a:buClr>
                <a:schemeClr val="lt1"/>
              </a:buClr>
              <a:buSzPts val="1600"/>
              <a:buNone/>
              <a:defRPr>
                <a:solidFill>
                  <a:schemeClr val="lt1"/>
                </a:solidFill>
              </a:defRPr>
            </a:lvl2pPr>
            <a:lvl3pPr lvl="2" algn="ctr">
              <a:lnSpc>
                <a:spcPct val="100000"/>
              </a:lnSpc>
              <a:spcBef>
                <a:spcPts val="320"/>
              </a:spcBef>
              <a:spcAft>
                <a:spcPts val="0"/>
              </a:spcAft>
              <a:buClr>
                <a:schemeClr val="lt1"/>
              </a:buClr>
              <a:buSzPts val="1600"/>
              <a:buNone/>
              <a:defRPr>
                <a:solidFill>
                  <a:schemeClr val="lt1"/>
                </a:solidFill>
              </a:defRPr>
            </a:lvl3pPr>
            <a:lvl4pPr lvl="3" algn="ctr">
              <a:lnSpc>
                <a:spcPct val="100000"/>
              </a:lnSpc>
              <a:spcBef>
                <a:spcPts val="320"/>
              </a:spcBef>
              <a:spcAft>
                <a:spcPts val="0"/>
              </a:spcAft>
              <a:buClr>
                <a:schemeClr val="lt1"/>
              </a:buClr>
              <a:buSzPts val="1600"/>
              <a:buNone/>
              <a:defRPr>
                <a:solidFill>
                  <a:schemeClr val="lt1"/>
                </a:solidFill>
              </a:defRPr>
            </a:lvl4pPr>
            <a:lvl5pPr lvl="4" algn="ctr">
              <a:lnSpc>
                <a:spcPct val="100000"/>
              </a:lnSpc>
              <a:spcBef>
                <a:spcPts val="320"/>
              </a:spcBef>
              <a:spcAft>
                <a:spcPts val="0"/>
              </a:spcAft>
              <a:buClr>
                <a:schemeClr val="lt1"/>
              </a:buClr>
              <a:buSzPts val="1600"/>
              <a:buNone/>
              <a:defRPr>
                <a:solidFill>
                  <a:schemeClr val="lt1"/>
                </a:solidFill>
              </a:defRPr>
            </a:lvl5pPr>
            <a:lvl6pPr lvl="5" algn="ctr">
              <a:lnSpc>
                <a:spcPct val="100000"/>
              </a:lnSpc>
              <a:spcBef>
                <a:spcPts val="320"/>
              </a:spcBef>
              <a:spcAft>
                <a:spcPts val="0"/>
              </a:spcAft>
              <a:buClr>
                <a:schemeClr val="lt1"/>
              </a:buClr>
              <a:buSzPts val="1600"/>
              <a:buNone/>
              <a:defRPr>
                <a:solidFill>
                  <a:schemeClr val="lt1"/>
                </a:solidFill>
              </a:defRPr>
            </a:lvl6pPr>
            <a:lvl7pPr lvl="6" algn="ctr">
              <a:lnSpc>
                <a:spcPct val="100000"/>
              </a:lnSpc>
              <a:spcBef>
                <a:spcPts val="320"/>
              </a:spcBef>
              <a:spcAft>
                <a:spcPts val="0"/>
              </a:spcAft>
              <a:buClr>
                <a:schemeClr val="lt1"/>
              </a:buClr>
              <a:buSzPts val="1600"/>
              <a:buNone/>
              <a:defRPr>
                <a:solidFill>
                  <a:schemeClr val="lt1"/>
                </a:solidFill>
              </a:defRPr>
            </a:lvl7pPr>
            <a:lvl8pPr lvl="7" algn="ctr">
              <a:lnSpc>
                <a:spcPct val="100000"/>
              </a:lnSpc>
              <a:spcBef>
                <a:spcPts val="320"/>
              </a:spcBef>
              <a:spcAft>
                <a:spcPts val="0"/>
              </a:spcAft>
              <a:buClr>
                <a:schemeClr val="lt1"/>
              </a:buClr>
              <a:buSzPts val="1600"/>
              <a:buNone/>
              <a:defRPr>
                <a:solidFill>
                  <a:schemeClr val="lt1"/>
                </a:solidFill>
              </a:defRPr>
            </a:lvl8pPr>
            <a:lvl9pPr lvl="8" algn="ctr">
              <a:lnSpc>
                <a:spcPct val="100000"/>
              </a:lnSpc>
              <a:spcBef>
                <a:spcPts val="320"/>
              </a:spcBef>
              <a:spcAft>
                <a:spcPts val="0"/>
              </a:spcAft>
              <a:buClr>
                <a:schemeClr val="lt1"/>
              </a:buClr>
              <a:buSzPts val="1600"/>
              <a:buNone/>
              <a:defRPr>
                <a:solidFill>
                  <a:schemeClr val="lt1"/>
                </a:solidFill>
              </a:defRPr>
            </a:lvl9pPr>
          </a:lstStyle>
          <a:p/>
        </p:txBody>
      </p:sp>
      <p:sp>
        <p:nvSpPr>
          <p:cNvPr id="14" name="Google Shape;14;p23"/>
          <p:cNvSpPr txBox="1"/>
          <p:nvPr>
            <p:ph idx="10" type="dt"/>
          </p:nvPr>
        </p:nvSpPr>
        <p:spPr>
          <a:xfrm>
            <a:off x="6363347" y="6356350"/>
            <a:ext cx="2085975" cy="365125"/>
          </a:xfrm>
          <a:prstGeom prst="rect">
            <a:avLst/>
          </a:prstGeom>
          <a:noFill/>
          <a:ln>
            <a:noFill/>
          </a:ln>
        </p:spPr>
        <p:txBody>
          <a:bodyPr anchorCtr="0" anchor="ctr" bIns="45700" lIns="91425" spcFirstLastPara="1" rIns="45700"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 name="Google Shape;15;p23"/>
          <p:cNvSpPr txBox="1"/>
          <p:nvPr>
            <p:ph idx="12" type="sldNum"/>
          </p:nvPr>
        </p:nvSpPr>
        <p:spPr>
          <a:xfrm>
            <a:off x="8543278" y="6356350"/>
            <a:ext cx="561975" cy="365125"/>
          </a:xfrm>
          <a:prstGeom prst="rect">
            <a:avLst/>
          </a:prstGeom>
          <a:noFill/>
          <a:ln>
            <a:noFill/>
          </a:ln>
        </p:spPr>
        <p:txBody>
          <a:bodyPr anchorCtr="0" anchor="ctr" bIns="45700" lIns="27425" spcFirstLastPara="1" rIns="45700" wrap="square" tIns="45700">
            <a:noAutofit/>
          </a:bodyPr>
          <a:lstStyle>
            <a:lvl1pPr indent="0" lvl="0" marL="0" marR="0" algn="l">
              <a:lnSpc>
                <a:spcPct val="100000"/>
              </a:lnSpc>
              <a:spcBef>
                <a:spcPts val="0"/>
              </a:spcBef>
              <a:spcAft>
                <a:spcPts val="0"/>
              </a:spcAft>
              <a:buClr>
                <a:srgbClr val="000000"/>
              </a:buClr>
              <a:buSzPts val="1200"/>
              <a:buFont typeface="Arial"/>
              <a:buNone/>
              <a:defRPr b="0" i="0" sz="1200" u="none" cap="none" strike="noStrike">
                <a:solidFill>
                  <a:srgbClr val="FEFEFE"/>
                </a:solidFill>
                <a:latin typeface="Century Gothic"/>
                <a:ea typeface="Century Gothic"/>
                <a:cs typeface="Century Gothic"/>
                <a:sym typeface="Century Gothic"/>
              </a:defRPr>
            </a:lvl1pPr>
            <a:lvl2pPr indent="0" lvl="1" marL="0" marR="0" algn="l">
              <a:lnSpc>
                <a:spcPct val="100000"/>
              </a:lnSpc>
              <a:spcBef>
                <a:spcPts val="0"/>
              </a:spcBef>
              <a:spcAft>
                <a:spcPts val="0"/>
              </a:spcAft>
              <a:buClr>
                <a:srgbClr val="000000"/>
              </a:buClr>
              <a:buSzPts val="1200"/>
              <a:buFont typeface="Arial"/>
              <a:buNone/>
              <a:defRPr b="0" i="0" sz="1200" u="none" cap="none" strike="noStrike">
                <a:solidFill>
                  <a:srgbClr val="FEFEFE"/>
                </a:solidFill>
                <a:latin typeface="Century Gothic"/>
                <a:ea typeface="Century Gothic"/>
                <a:cs typeface="Century Gothic"/>
                <a:sym typeface="Century Gothic"/>
              </a:defRPr>
            </a:lvl2pPr>
            <a:lvl3pPr indent="0" lvl="2" marL="0" marR="0" algn="l">
              <a:lnSpc>
                <a:spcPct val="100000"/>
              </a:lnSpc>
              <a:spcBef>
                <a:spcPts val="0"/>
              </a:spcBef>
              <a:spcAft>
                <a:spcPts val="0"/>
              </a:spcAft>
              <a:buClr>
                <a:srgbClr val="000000"/>
              </a:buClr>
              <a:buSzPts val="1200"/>
              <a:buFont typeface="Arial"/>
              <a:buNone/>
              <a:defRPr b="0" i="0" sz="1200" u="none" cap="none" strike="noStrike">
                <a:solidFill>
                  <a:srgbClr val="FEFEFE"/>
                </a:solidFill>
                <a:latin typeface="Century Gothic"/>
                <a:ea typeface="Century Gothic"/>
                <a:cs typeface="Century Gothic"/>
                <a:sym typeface="Century Gothic"/>
              </a:defRPr>
            </a:lvl3pPr>
            <a:lvl4pPr indent="0" lvl="3" marL="0" marR="0" algn="l">
              <a:lnSpc>
                <a:spcPct val="100000"/>
              </a:lnSpc>
              <a:spcBef>
                <a:spcPts val="0"/>
              </a:spcBef>
              <a:spcAft>
                <a:spcPts val="0"/>
              </a:spcAft>
              <a:buClr>
                <a:srgbClr val="000000"/>
              </a:buClr>
              <a:buSzPts val="1200"/>
              <a:buFont typeface="Arial"/>
              <a:buNone/>
              <a:defRPr b="0" i="0" sz="1200" u="none" cap="none" strike="noStrike">
                <a:solidFill>
                  <a:srgbClr val="FEFEFE"/>
                </a:solidFill>
                <a:latin typeface="Century Gothic"/>
                <a:ea typeface="Century Gothic"/>
                <a:cs typeface="Century Gothic"/>
                <a:sym typeface="Century Gothic"/>
              </a:defRPr>
            </a:lvl4pPr>
            <a:lvl5pPr indent="0" lvl="4" marL="0" marR="0" algn="l">
              <a:lnSpc>
                <a:spcPct val="100000"/>
              </a:lnSpc>
              <a:spcBef>
                <a:spcPts val="0"/>
              </a:spcBef>
              <a:spcAft>
                <a:spcPts val="0"/>
              </a:spcAft>
              <a:buClr>
                <a:srgbClr val="000000"/>
              </a:buClr>
              <a:buSzPts val="1200"/>
              <a:buFont typeface="Arial"/>
              <a:buNone/>
              <a:defRPr b="0" i="0" sz="1200" u="none" cap="none" strike="noStrike">
                <a:solidFill>
                  <a:srgbClr val="FEFEFE"/>
                </a:solidFill>
                <a:latin typeface="Century Gothic"/>
                <a:ea typeface="Century Gothic"/>
                <a:cs typeface="Century Gothic"/>
                <a:sym typeface="Century Gothic"/>
              </a:defRPr>
            </a:lvl5pPr>
            <a:lvl6pPr indent="0" lvl="5" marL="0" marR="0" algn="l">
              <a:lnSpc>
                <a:spcPct val="100000"/>
              </a:lnSpc>
              <a:spcBef>
                <a:spcPts val="0"/>
              </a:spcBef>
              <a:spcAft>
                <a:spcPts val="0"/>
              </a:spcAft>
              <a:buClr>
                <a:srgbClr val="000000"/>
              </a:buClr>
              <a:buSzPts val="1200"/>
              <a:buFont typeface="Arial"/>
              <a:buNone/>
              <a:defRPr b="0" i="0" sz="1200" u="none" cap="none" strike="noStrike">
                <a:solidFill>
                  <a:srgbClr val="FEFEFE"/>
                </a:solidFill>
                <a:latin typeface="Century Gothic"/>
                <a:ea typeface="Century Gothic"/>
                <a:cs typeface="Century Gothic"/>
                <a:sym typeface="Century Gothic"/>
              </a:defRPr>
            </a:lvl6pPr>
            <a:lvl7pPr indent="0" lvl="6" marL="0" marR="0" algn="l">
              <a:lnSpc>
                <a:spcPct val="100000"/>
              </a:lnSpc>
              <a:spcBef>
                <a:spcPts val="0"/>
              </a:spcBef>
              <a:spcAft>
                <a:spcPts val="0"/>
              </a:spcAft>
              <a:buClr>
                <a:srgbClr val="000000"/>
              </a:buClr>
              <a:buSzPts val="1200"/>
              <a:buFont typeface="Arial"/>
              <a:buNone/>
              <a:defRPr b="0" i="0" sz="1200" u="none" cap="none" strike="noStrike">
                <a:solidFill>
                  <a:srgbClr val="FEFEFE"/>
                </a:solidFill>
                <a:latin typeface="Century Gothic"/>
                <a:ea typeface="Century Gothic"/>
                <a:cs typeface="Century Gothic"/>
                <a:sym typeface="Century Gothic"/>
              </a:defRPr>
            </a:lvl7pPr>
            <a:lvl8pPr indent="0" lvl="7" marL="0" marR="0" algn="l">
              <a:lnSpc>
                <a:spcPct val="100000"/>
              </a:lnSpc>
              <a:spcBef>
                <a:spcPts val="0"/>
              </a:spcBef>
              <a:spcAft>
                <a:spcPts val="0"/>
              </a:spcAft>
              <a:buClr>
                <a:srgbClr val="000000"/>
              </a:buClr>
              <a:buSzPts val="1200"/>
              <a:buFont typeface="Arial"/>
              <a:buNone/>
              <a:defRPr b="0" i="0" sz="1200" u="none" cap="none" strike="noStrike">
                <a:solidFill>
                  <a:srgbClr val="FEFEFE"/>
                </a:solidFill>
                <a:latin typeface="Century Gothic"/>
                <a:ea typeface="Century Gothic"/>
                <a:cs typeface="Century Gothic"/>
                <a:sym typeface="Century Gothic"/>
              </a:defRPr>
            </a:lvl8pPr>
            <a:lvl9pPr indent="0" lvl="8" marL="0" marR="0" algn="l">
              <a:lnSpc>
                <a:spcPct val="100000"/>
              </a:lnSpc>
              <a:spcBef>
                <a:spcPts val="0"/>
              </a:spcBef>
              <a:spcAft>
                <a:spcPts val="0"/>
              </a:spcAft>
              <a:buClr>
                <a:srgbClr val="000000"/>
              </a:buClr>
              <a:buSzPts val="1200"/>
              <a:buFont typeface="Arial"/>
              <a:buNone/>
              <a:defRPr b="0" i="0" sz="1200" u="none" cap="none" strike="noStrike">
                <a:solidFill>
                  <a:srgbClr val="FEFEFE"/>
                </a:solidFill>
                <a:latin typeface="Century Gothic"/>
                <a:ea typeface="Century Gothic"/>
                <a:cs typeface="Century Gothic"/>
                <a:sym typeface="Century Gothic"/>
              </a:defRPr>
            </a:lvl9pPr>
          </a:lstStyle>
          <a:p>
            <a:pPr indent="0" lvl="0" marL="0" rtl="0" algn="l">
              <a:spcBef>
                <a:spcPts val="0"/>
              </a:spcBef>
              <a:spcAft>
                <a:spcPts val="0"/>
              </a:spcAft>
              <a:buNone/>
            </a:pPr>
            <a:fld id="{00000000-1234-1234-1234-123412341234}" type="slidenum">
              <a:rPr lang="pt-BR"/>
              <a:t>‹#›</a:t>
            </a:fld>
            <a:endParaRPr/>
          </a:p>
        </p:txBody>
      </p:sp>
      <p:sp>
        <p:nvSpPr>
          <p:cNvPr id="16" name="Google Shape;16;p23"/>
          <p:cNvSpPr txBox="1"/>
          <p:nvPr>
            <p:ph idx="11" type="ftr"/>
          </p:nvPr>
        </p:nvSpPr>
        <p:spPr>
          <a:xfrm>
            <a:off x="659165" y="6356350"/>
            <a:ext cx="2847975" cy="365125"/>
          </a:xfrm>
          <a:prstGeom prst="rect">
            <a:avLst/>
          </a:prstGeom>
          <a:noFill/>
          <a:ln>
            <a:noFill/>
          </a:ln>
        </p:spPr>
        <p:txBody>
          <a:bodyPr anchorCtr="0" anchor="ctr" bIns="45700" lIns="45700"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7" name="Shape 17"/>
        <p:cNvGrpSpPr/>
        <p:nvPr/>
      </p:nvGrpSpPr>
      <p:grpSpPr>
        <a:xfrm>
          <a:off x="0" y="0"/>
          <a:ext cx="0" cy="0"/>
          <a:chOff x="0" y="0"/>
          <a:chExt cx="0" cy="0"/>
        </a:xfrm>
      </p:grpSpPr>
      <p:sp>
        <p:nvSpPr>
          <p:cNvPr id="18" name="Google Shape;18;p24"/>
          <p:cNvSpPr txBox="1"/>
          <p:nvPr>
            <p:ph type="title"/>
          </p:nvPr>
        </p:nvSpPr>
        <p:spPr>
          <a:xfrm>
            <a:off x="457200" y="0"/>
            <a:ext cx="8229600" cy="1600200"/>
          </a:xfrm>
          <a:prstGeom prst="rect">
            <a:avLst/>
          </a:prstGeom>
          <a:noFill/>
          <a:ln>
            <a:noFill/>
          </a:ln>
        </p:spPr>
        <p:txBody>
          <a:bodyPr anchorCtr="0" anchor="b" bIns="45700" lIns="91425" spcFirstLastPara="1" rIns="91425" wrap="square" tIns="45700">
            <a:noAutofit/>
          </a:bodyPr>
          <a:lstStyle>
            <a:lvl1pPr lvl="0" algn="ctr">
              <a:lnSpc>
                <a:spcPct val="322222"/>
              </a:lnSpc>
              <a:spcBef>
                <a:spcPts val="0"/>
              </a:spcBef>
              <a:spcAft>
                <a:spcPts val="0"/>
              </a:spcAft>
              <a:buClr>
                <a:schemeClr val="lt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24"/>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lvl1pPr indent="-342900" lvl="0" marL="457200" algn="l">
              <a:lnSpc>
                <a:spcPct val="100000"/>
              </a:lnSpc>
              <a:spcBef>
                <a:spcPts val="360"/>
              </a:spcBef>
              <a:spcAft>
                <a:spcPts val="0"/>
              </a:spcAft>
              <a:buClr>
                <a:srgbClr val="FEFEFE"/>
              </a:buClr>
              <a:buSzPts val="1800"/>
              <a:buChar char="•"/>
              <a:defRPr/>
            </a:lvl1pPr>
            <a:lvl2pPr indent="-342900" lvl="1" marL="914400" algn="l">
              <a:lnSpc>
                <a:spcPct val="100000"/>
              </a:lnSpc>
              <a:spcBef>
                <a:spcPts val="360"/>
              </a:spcBef>
              <a:spcAft>
                <a:spcPts val="0"/>
              </a:spcAft>
              <a:buClr>
                <a:srgbClr val="FEFEFE"/>
              </a:buClr>
              <a:buSzPts val="1800"/>
              <a:buChar char="o"/>
              <a:defRPr/>
            </a:lvl2pPr>
            <a:lvl3pPr indent="-342900" lvl="2" marL="1371600" algn="l">
              <a:lnSpc>
                <a:spcPct val="100000"/>
              </a:lnSpc>
              <a:spcBef>
                <a:spcPts val="360"/>
              </a:spcBef>
              <a:spcAft>
                <a:spcPts val="0"/>
              </a:spcAft>
              <a:buClr>
                <a:srgbClr val="FEFEFE"/>
              </a:buClr>
              <a:buSzPts val="1800"/>
              <a:buChar char="•"/>
              <a:defRPr/>
            </a:lvl3pPr>
            <a:lvl4pPr indent="-342900" lvl="3" marL="1828800" algn="l">
              <a:lnSpc>
                <a:spcPct val="100000"/>
              </a:lnSpc>
              <a:spcBef>
                <a:spcPts val="360"/>
              </a:spcBef>
              <a:spcAft>
                <a:spcPts val="0"/>
              </a:spcAft>
              <a:buClr>
                <a:srgbClr val="FEFEFE"/>
              </a:buClr>
              <a:buSzPts val="1800"/>
              <a:buChar char="o"/>
              <a:defRPr/>
            </a:lvl4pPr>
            <a:lvl5pPr indent="-330200" lvl="4" marL="2286000" algn="l">
              <a:lnSpc>
                <a:spcPct val="100000"/>
              </a:lnSpc>
              <a:spcBef>
                <a:spcPts val="320"/>
              </a:spcBef>
              <a:spcAft>
                <a:spcPts val="0"/>
              </a:spcAft>
              <a:buClr>
                <a:srgbClr val="FEFEFE"/>
              </a:buClr>
              <a:buSzPts val="1600"/>
              <a:buChar char="•"/>
              <a:defRPr/>
            </a:lvl5pPr>
            <a:lvl6pPr indent="-330200" lvl="5" marL="2743200" algn="l">
              <a:lnSpc>
                <a:spcPct val="100000"/>
              </a:lnSpc>
              <a:spcBef>
                <a:spcPts val="320"/>
              </a:spcBef>
              <a:spcAft>
                <a:spcPts val="0"/>
              </a:spcAft>
              <a:buClr>
                <a:srgbClr val="FEFEFE"/>
              </a:buClr>
              <a:buSzPts val="1600"/>
              <a:buChar char="o"/>
              <a:defRPr/>
            </a:lvl6pPr>
            <a:lvl7pPr indent="-330200" lvl="6" marL="3200400" algn="l">
              <a:lnSpc>
                <a:spcPct val="100000"/>
              </a:lnSpc>
              <a:spcBef>
                <a:spcPts val="320"/>
              </a:spcBef>
              <a:spcAft>
                <a:spcPts val="0"/>
              </a:spcAft>
              <a:buClr>
                <a:srgbClr val="FEFEFE"/>
              </a:buClr>
              <a:buSzPts val="1600"/>
              <a:buChar char="•"/>
              <a:defRPr/>
            </a:lvl7pPr>
            <a:lvl8pPr indent="-330200" lvl="7" marL="3657600" algn="l">
              <a:lnSpc>
                <a:spcPct val="100000"/>
              </a:lnSpc>
              <a:spcBef>
                <a:spcPts val="320"/>
              </a:spcBef>
              <a:spcAft>
                <a:spcPts val="0"/>
              </a:spcAft>
              <a:buClr>
                <a:srgbClr val="FEFEFE"/>
              </a:buClr>
              <a:buSzPts val="1600"/>
              <a:buChar char="o"/>
              <a:defRPr/>
            </a:lvl8pPr>
            <a:lvl9pPr indent="-330200" lvl="8" marL="4114800" algn="l">
              <a:lnSpc>
                <a:spcPct val="100000"/>
              </a:lnSpc>
              <a:spcBef>
                <a:spcPts val="320"/>
              </a:spcBef>
              <a:spcAft>
                <a:spcPts val="0"/>
              </a:spcAft>
              <a:buClr>
                <a:srgbClr val="FEFEFE"/>
              </a:buClr>
              <a:buSzPts val="1600"/>
              <a:buFont typeface="Arial"/>
              <a:buChar char="•"/>
              <a:defRPr/>
            </a:lvl9pPr>
          </a:lstStyle>
          <a:p/>
        </p:txBody>
      </p:sp>
      <p:sp>
        <p:nvSpPr>
          <p:cNvPr id="20" name="Google Shape;20;p24"/>
          <p:cNvSpPr txBox="1"/>
          <p:nvPr>
            <p:ph idx="10" type="dt"/>
          </p:nvPr>
        </p:nvSpPr>
        <p:spPr>
          <a:xfrm>
            <a:off x="6363347" y="6356350"/>
            <a:ext cx="2085975" cy="365125"/>
          </a:xfrm>
          <a:prstGeom prst="rect">
            <a:avLst/>
          </a:prstGeom>
          <a:noFill/>
          <a:ln>
            <a:noFill/>
          </a:ln>
        </p:spPr>
        <p:txBody>
          <a:bodyPr anchorCtr="0" anchor="ctr" bIns="45700" lIns="91425" spcFirstLastPara="1" rIns="45700"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 name="Google Shape;21;p24"/>
          <p:cNvSpPr txBox="1"/>
          <p:nvPr>
            <p:ph idx="11" type="ftr"/>
          </p:nvPr>
        </p:nvSpPr>
        <p:spPr>
          <a:xfrm>
            <a:off x="659165" y="6356350"/>
            <a:ext cx="2847975" cy="365125"/>
          </a:xfrm>
          <a:prstGeom prst="rect">
            <a:avLst/>
          </a:prstGeom>
          <a:noFill/>
          <a:ln>
            <a:noFill/>
          </a:ln>
        </p:spPr>
        <p:txBody>
          <a:bodyPr anchorCtr="0" anchor="ctr" bIns="45700" lIns="45700"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2" name="Google Shape;22;p24"/>
          <p:cNvSpPr txBox="1"/>
          <p:nvPr>
            <p:ph idx="12" type="sldNum"/>
          </p:nvPr>
        </p:nvSpPr>
        <p:spPr>
          <a:xfrm>
            <a:off x="8543278" y="6356350"/>
            <a:ext cx="561975" cy="365125"/>
          </a:xfrm>
          <a:prstGeom prst="rect">
            <a:avLst/>
          </a:prstGeom>
          <a:noFill/>
          <a:ln>
            <a:noFill/>
          </a:ln>
        </p:spPr>
        <p:txBody>
          <a:bodyPr anchorCtr="0" anchor="ctr" bIns="45700" lIns="27425" spcFirstLastPara="1" rIns="45700" wrap="square" tIns="45700">
            <a:noAutofit/>
          </a:bodyPr>
          <a:lstStyle>
            <a:lvl1pPr indent="0" lvl="0" marL="0" marR="0" algn="l">
              <a:lnSpc>
                <a:spcPct val="100000"/>
              </a:lnSpc>
              <a:spcBef>
                <a:spcPts val="0"/>
              </a:spcBef>
              <a:spcAft>
                <a:spcPts val="0"/>
              </a:spcAft>
              <a:buClr>
                <a:srgbClr val="000000"/>
              </a:buClr>
              <a:buSzPts val="1200"/>
              <a:buFont typeface="Arial"/>
              <a:buNone/>
              <a:defRPr b="0" i="0" sz="1200" u="none" cap="none" strike="noStrike">
                <a:solidFill>
                  <a:srgbClr val="FEFEFE"/>
                </a:solidFill>
                <a:latin typeface="Century Gothic"/>
                <a:ea typeface="Century Gothic"/>
                <a:cs typeface="Century Gothic"/>
                <a:sym typeface="Century Gothic"/>
              </a:defRPr>
            </a:lvl1pPr>
            <a:lvl2pPr indent="0" lvl="1" marL="0" marR="0" algn="l">
              <a:lnSpc>
                <a:spcPct val="100000"/>
              </a:lnSpc>
              <a:spcBef>
                <a:spcPts val="0"/>
              </a:spcBef>
              <a:spcAft>
                <a:spcPts val="0"/>
              </a:spcAft>
              <a:buClr>
                <a:srgbClr val="000000"/>
              </a:buClr>
              <a:buSzPts val="1200"/>
              <a:buFont typeface="Arial"/>
              <a:buNone/>
              <a:defRPr b="0" i="0" sz="1200" u="none" cap="none" strike="noStrike">
                <a:solidFill>
                  <a:srgbClr val="FEFEFE"/>
                </a:solidFill>
                <a:latin typeface="Century Gothic"/>
                <a:ea typeface="Century Gothic"/>
                <a:cs typeface="Century Gothic"/>
                <a:sym typeface="Century Gothic"/>
              </a:defRPr>
            </a:lvl2pPr>
            <a:lvl3pPr indent="0" lvl="2" marL="0" marR="0" algn="l">
              <a:lnSpc>
                <a:spcPct val="100000"/>
              </a:lnSpc>
              <a:spcBef>
                <a:spcPts val="0"/>
              </a:spcBef>
              <a:spcAft>
                <a:spcPts val="0"/>
              </a:spcAft>
              <a:buClr>
                <a:srgbClr val="000000"/>
              </a:buClr>
              <a:buSzPts val="1200"/>
              <a:buFont typeface="Arial"/>
              <a:buNone/>
              <a:defRPr b="0" i="0" sz="1200" u="none" cap="none" strike="noStrike">
                <a:solidFill>
                  <a:srgbClr val="FEFEFE"/>
                </a:solidFill>
                <a:latin typeface="Century Gothic"/>
                <a:ea typeface="Century Gothic"/>
                <a:cs typeface="Century Gothic"/>
                <a:sym typeface="Century Gothic"/>
              </a:defRPr>
            </a:lvl3pPr>
            <a:lvl4pPr indent="0" lvl="3" marL="0" marR="0" algn="l">
              <a:lnSpc>
                <a:spcPct val="100000"/>
              </a:lnSpc>
              <a:spcBef>
                <a:spcPts val="0"/>
              </a:spcBef>
              <a:spcAft>
                <a:spcPts val="0"/>
              </a:spcAft>
              <a:buClr>
                <a:srgbClr val="000000"/>
              </a:buClr>
              <a:buSzPts val="1200"/>
              <a:buFont typeface="Arial"/>
              <a:buNone/>
              <a:defRPr b="0" i="0" sz="1200" u="none" cap="none" strike="noStrike">
                <a:solidFill>
                  <a:srgbClr val="FEFEFE"/>
                </a:solidFill>
                <a:latin typeface="Century Gothic"/>
                <a:ea typeface="Century Gothic"/>
                <a:cs typeface="Century Gothic"/>
                <a:sym typeface="Century Gothic"/>
              </a:defRPr>
            </a:lvl4pPr>
            <a:lvl5pPr indent="0" lvl="4" marL="0" marR="0" algn="l">
              <a:lnSpc>
                <a:spcPct val="100000"/>
              </a:lnSpc>
              <a:spcBef>
                <a:spcPts val="0"/>
              </a:spcBef>
              <a:spcAft>
                <a:spcPts val="0"/>
              </a:spcAft>
              <a:buClr>
                <a:srgbClr val="000000"/>
              </a:buClr>
              <a:buSzPts val="1200"/>
              <a:buFont typeface="Arial"/>
              <a:buNone/>
              <a:defRPr b="0" i="0" sz="1200" u="none" cap="none" strike="noStrike">
                <a:solidFill>
                  <a:srgbClr val="FEFEFE"/>
                </a:solidFill>
                <a:latin typeface="Century Gothic"/>
                <a:ea typeface="Century Gothic"/>
                <a:cs typeface="Century Gothic"/>
                <a:sym typeface="Century Gothic"/>
              </a:defRPr>
            </a:lvl5pPr>
            <a:lvl6pPr indent="0" lvl="5" marL="0" marR="0" algn="l">
              <a:lnSpc>
                <a:spcPct val="100000"/>
              </a:lnSpc>
              <a:spcBef>
                <a:spcPts val="0"/>
              </a:spcBef>
              <a:spcAft>
                <a:spcPts val="0"/>
              </a:spcAft>
              <a:buClr>
                <a:srgbClr val="000000"/>
              </a:buClr>
              <a:buSzPts val="1200"/>
              <a:buFont typeface="Arial"/>
              <a:buNone/>
              <a:defRPr b="0" i="0" sz="1200" u="none" cap="none" strike="noStrike">
                <a:solidFill>
                  <a:srgbClr val="FEFEFE"/>
                </a:solidFill>
                <a:latin typeface="Century Gothic"/>
                <a:ea typeface="Century Gothic"/>
                <a:cs typeface="Century Gothic"/>
                <a:sym typeface="Century Gothic"/>
              </a:defRPr>
            </a:lvl6pPr>
            <a:lvl7pPr indent="0" lvl="6" marL="0" marR="0" algn="l">
              <a:lnSpc>
                <a:spcPct val="100000"/>
              </a:lnSpc>
              <a:spcBef>
                <a:spcPts val="0"/>
              </a:spcBef>
              <a:spcAft>
                <a:spcPts val="0"/>
              </a:spcAft>
              <a:buClr>
                <a:srgbClr val="000000"/>
              </a:buClr>
              <a:buSzPts val="1200"/>
              <a:buFont typeface="Arial"/>
              <a:buNone/>
              <a:defRPr b="0" i="0" sz="1200" u="none" cap="none" strike="noStrike">
                <a:solidFill>
                  <a:srgbClr val="FEFEFE"/>
                </a:solidFill>
                <a:latin typeface="Century Gothic"/>
                <a:ea typeface="Century Gothic"/>
                <a:cs typeface="Century Gothic"/>
                <a:sym typeface="Century Gothic"/>
              </a:defRPr>
            </a:lvl7pPr>
            <a:lvl8pPr indent="0" lvl="7" marL="0" marR="0" algn="l">
              <a:lnSpc>
                <a:spcPct val="100000"/>
              </a:lnSpc>
              <a:spcBef>
                <a:spcPts val="0"/>
              </a:spcBef>
              <a:spcAft>
                <a:spcPts val="0"/>
              </a:spcAft>
              <a:buClr>
                <a:srgbClr val="000000"/>
              </a:buClr>
              <a:buSzPts val="1200"/>
              <a:buFont typeface="Arial"/>
              <a:buNone/>
              <a:defRPr b="0" i="0" sz="1200" u="none" cap="none" strike="noStrike">
                <a:solidFill>
                  <a:srgbClr val="FEFEFE"/>
                </a:solidFill>
                <a:latin typeface="Century Gothic"/>
                <a:ea typeface="Century Gothic"/>
                <a:cs typeface="Century Gothic"/>
                <a:sym typeface="Century Gothic"/>
              </a:defRPr>
            </a:lvl8pPr>
            <a:lvl9pPr indent="0" lvl="8" marL="0" marR="0" algn="l">
              <a:lnSpc>
                <a:spcPct val="100000"/>
              </a:lnSpc>
              <a:spcBef>
                <a:spcPts val="0"/>
              </a:spcBef>
              <a:spcAft>
                <a:spcPts val="0"/>
              </a:spcAft>
              <a:buClr>
                <a:srgbClr val="000000"/>
              </a:buClr>
              <a:buSzPts val="1200"/>
              <a:buFont typeface="Arial"/>
              <a:buNone/>
              <a:defRPr b="0" i="0" sz="1200" u="none" cap="none" strike="noStrike">
                <a:solidFill>
                  <a:srgbClr val="FEFEFE"/>
                </a:solidFill>
                <a:latin typeface="Century Gothic"/>
                <a:ea typeface="Century Gothic"/>
                <a:cs typeface="Century Gothic"/>
                <a:sym typeface="Century Gothic"/>
              </a:defRPr>
            </a:lvl9pPr>
          </a:lstStyle>
          <a:p>
            <a:pPr indent="0" lvl="0" marL="0" rtl="0" algn="l">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and bullet">
  <p:cSld name="text and bullet">
    <p:spTree>
      <p:nvGrpSpPr>
        <p:cNvPr id="23" name="Shape 23"/>
        <p:cNvGrpSpPr/>
        <p:nvPr/>
      </p:nvGrpSpPr>
      <p:grpSpPr>
        <a:xfrm>
          <a:off x="0" y="0"/>
          <a:ext cx="0" cy="0"/>
          <a:chOff x="0" y="0"/>
          <a:chExt cx="0" cy="0"/>
        </a:xfrm>
      </p:grpSpPr>
      <p:sp>
        <p:nvSpPr>
          <p:cNvPr id="24" name="Google Shape;24;gaec6854b31_0_202"/>
          <p:cNvSpPr txBox="1"/>
          <p:nvPr>
            <p:ph type="title"/>
          </p:nvPr>
        </p:nvSpPr>
        <p:spPr>
          <a:xfrm>
            <a:off x="614175" y="473500"/>
            <a:ext cx="3957900" cy="7635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5" name="Google Shape;25;gaec6854b31_0_202"/>
          <p:cNvSpPr/>
          <p:nvPr/>
        </p:nvSpPr>
        <p:spPr>
          <a:xfrm>
            <a:off x="4572000" y="862533"/>
            <a:ext cx="4572000" cy="75600"/>
          </a:xfrm>
          <a:prstGeom prst="rect">
            <a:avLst/>
          </a:prstGeom>
          <a:solidFill>
            <a:schemeClr val="dk1"/>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chemeClr val="dk1"/>
              </a:buClr>
              <a:buSzPts val="2400"/>
              <a:buFont typeface="Arial"/>
              <a:buNone/>
            </a:pPr>
            <a:r>
              <a:t/>
            </a:r>
            <a:endParaRPr b="0" i="0" sz="2400" u="none" cap="none" strike="noStrike">
              <a:solidFill>
                <a:schemeClr val="dk1"/>
              </a:solidFill>
              <a:latin typeface="Arial"/>
              <a:ea typeface="Arial"/>
              <a:cs typeface="Arial"/>
              <a:sym typeface="Arial"/>
            </a:endParaRPr>
          </a:p>
        </p:txBody>
      </p:sp>
      <p:sp>
        <p:nvSpPr>
          <p:cNvPr id="26" name="Google Shape;26;gaec6854b31_0_202"/>
          <p:cNvSpPr/>
          <p:nvPr/>
        </p:nvSpPr>
        <p:spPr>
          <a:xfrm>
            <a:off x="4572000" y="1013933"/>
            <a:ext cx="4572000" cy="75600"/>
          </a:xfrm>
          <a:prstGeom prst="rect">
            <a:avLst/>
          </a:prstGeom>
          <a:solidFill>
            <a:schemeClr val="dk1"/>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chemeClr val="dk1"/>
              </a:buClr>
              <a:buSzPts val="2400"/>
              <a:buFont typeface="Arial"/>
              <a:buNone/>
            </a:pPr>
            <a:r>
              <a:t/>
            </a:r>
            <a:endParaRPr b="0" i="0" sz="2400" u="none" cap="none" strike="noStrike">
              <a:solidFill>
                <a:schemeClr val="dk1"/>
              </a:solidFill>
              <a:latin typeface="Arial"/>
              <a:ea typeface="Arial"/>
              <a:cs typeface="Arial"/>
              <a:sym typeface="Arial"/>
            </a:endParaRPr>
          </a:p>
        </p:txBody>
      </p:sp>
      <p:sp>
        <p:nvSpPr>
          <p:cNvPr id="27" name="Google Shape;27;gaec6854b31_0_202"/>
          <p:cNvSpPr/>
          <p:nvPr/>
        </p:nvSpPr>
        <p:spPr>
          <a:xfrm>
            <a:off x="4572000" y="711133"/>
            <a:ext cx="4572000" cy="75600"/>
          </a:xfrm>
          <a:prstGeom prst="rect">
            <a:avLst/>
          </a:prstGeom>
          <a:solidFill>
            <a:schemeClr val="dk1"/>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chemeClr val="dk1"/>
              </a:buClr>
              <a:buSzPts val="2400"/>
              <a:buFont typeface="Arial"/>
              <a:buNone/>
            </a:pPr>
            <a:r>
              <a:t/>
            </a:r>
            <a:endParaRPr b="0" i="0" sz="2400" u="none" cap="none" strike="noStrike">
              <a:solidFill>
                <a:schemeClr val="dk1"/>
              </a:solidFill>
              <a:latin typeface="Arial"/>
              <a:ea typeface="Arial"/>
              <a:cs typeface="Arial"/>
              <a:sym typeface="Arial"/>
            </a:endParaRPr>
          </a:p>
        </p:txBody>
      </p:sp>
      <p:sp>
        <p:nvSpPr>
          <p:cNvPr id="28" name="Google Shape;28;gaec6854b31_0_202"/>
          <p:cNvSpPr txBox="1"/>
          <p:nvPr>
            <p:ph idx="1" type="subTitle"/>
          </p:nvPr>
        </p:nvSpPr>
        <p:spPr>
          <a:xfrm>
            <a:off x="4572075" y="1900100"/>
            <a:ext cx="3858600" cy="36657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SzPts val="1800"/>
              <a:buNone/>
              <a:defRPr sz="1733"/>
            </a:lvl1pPr>
            <a:lvl2pPr lvl="1" algn="l">
              <a:lnSpc>
                <a:spcPct val="100000"/>
              </a:lnSpc>
              <a:spcBef>
                <a:spcPts val="0"/>
              </a:spcBef>
              <a:spcAft>
                <a:spcPts val="0"/>
              </a:spcAft>
              <a:buSzPts val="1400"/>
              <a:buNone/>
              <a:defRPr sz="1733"/>
            </a:lvl2pPr>
            <a:lvl3pPr lvl="2" algn="l">
              <a:lnSpc>
                <a:spcPct val="100000"/>
              </a:lnSpc>
              <a:spcBef>
                <a:spcPts val="0"/>
              </a:spcBef>
              <a:spcAft>
                <a:spcPts val="0"/>
              </a:spcAft>
              <a:buSzPts val="1400"/>
              <a:buNone/>
              <a:defRPr sz="1733"/>
            </a:lvl3pPr>
            <a:lvl4pPr lvl="3" algn="l">
              <a:lnSpc>
                <a:spcPct val="100000"/>
              </a:lnSpc>
              <a:spcBef>
                <a:spcPts val="0"/>
              </a:spcBef>
              <a:spcAft>
                <a:spcPts val="0"/>
              </a:spcAft>
              <a:buSzPts val="1400"/>
              <a:buNone/>
              <a:defRPr sz="1733"/>
            </a:lvl4pPr>
            <a:lvl5pPr lvl="4" algn="l">
              <a:lnSpc>
                <a:spcPct val="100000"/>
              </a:lnSpc>
              <a:spcBef>
                <a:spcPts val="0"/>
              </a:spcBef>
              <a:spcAft>
                <a:spcPts val="0"/>
              </a:spcAft>
              <a:buSzPts val="1400"/>
              <a:buNone/>
              <a:defRPr sz="1733"/>
            </a:lvl5pPr>
            <a:lvl6pPr lvl="5" algn="l">
              <a:lnSpc>
                <a:spcPct val="100000"/>
              </a:lnSpc>
              <a:spcBef>
                <a:spcPts val="0"/>
              </a:spcBef>
              <a:spcAft>
                <a:spcPts val="0"/>
              </a:spcAft>
              <a:buSzPts val="1400"/>
              <a:buNone/>
              <a:defRPr sz="1733"/>
            </a:lvl6pPr>
            <a:lvl7pPr lvl="6" algn="l">
              <a:lnSpc>
                <a:spcPct val="100000"/>
              </a:lnSpc>
              <a:spcBef>
                <a:spcPts val="0"/>
              </a:spcBef>
              <a:spcAft>
                <a:spcPts val="0"/>
              </a:spcAft>
              <a:buSzPts val="1400"/>
              <a:buNone/>
              <a:defRPr sz="1733"/>
            </a:lvl7pPr>
            <a:lvl8pPr lvl="7" algn="l">
              <a:lnSpc>
                <a:spcPct val="100000"/>
              </a:lnSpc>
              <a:spcBef>
                <a:spcPts val="0"/>
              </a:spcBef>
              <a:spcAft>
                <a:spcPts val="0"/>
              </a:spcAft>
              <a:buSzPts val="1400"/>
              <a:buNone/>
              <a:defRPr sz="1733"/>
            </a:lvl8pPr>
            <a:lvl9pPr lvl="8" algn="l">
              <a:lnSpc>
                <a:spcPct val="100000"/>
              </a:lnSpc>
              <a:spcBef>
                <a:spcPts val="0"/>
              </a:spcBef>
              <a:spcAft>
                <a:spcPts val="0"/>
              </a:spcAft>
              <a:buSzPts val="1400"/>
              <a:buNone/>
              <a:defRPr sz="1733"/>
            </a:lvl9pPr>
          </a:lstStyle>
          <a:p/>
        </p:txBody>
      </p:sp>
      <p:sp>
        <p:nvSpPr>
          <p:cNvPr id="29" name="Google Shape;29;gaec6854b31_0_202"/>
          <p:cNvSpPr/>
          <p:nvPr/>
        </p:nvSpPr>
        <p:spPr>
          <a:xfrm>
            <a:off x="-100" y="862533"/>
            <a:ext cx="481200" cy="75600"/>
          </a:xfrm>
          <a:prstGeom prst="rect">
            <a:avLst/>
          </a:prstGeom>
          <a:solidFill>
            <a:schemeClr val="dk1"/>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chemeClr val="dk1"/>
              </a:buClr>
              <a:buSzPts val="2400"/>
              <a:buFont typeface="Arial"/>
              <a:buNone/>
            </a:pPr>
            <a:r>
              <a:t/>
            </a:r>
            <a:endParaRPr b="0" i="0" sz="2400" u="none" cap="none" strike="noStrike">
              <a:solidFill>
                <a:schemeClr val="lt1"/>
              </a:solidFill>
              <a:latin typeface="Arial"/>
              <a:ea typeface="Arial"/>
              <a:cs typeface="Arial"/>
              <a:sym typeface="Arial"/>
            </a:endParaRPr>
          </a:p>
        </p:txBody>
      </p:sp>
      <p:sp>
        <p:nvSpPr>
          <p:cNvPr id="30" name="Google Shape;30;gaec6854b31_0_202"/>
          <p:cNvSpPr/>
          <p:nvPr/>
        </p:nvSpPr>
        <p:spPr>
          <a:xfrm>
            <a:off x="-100" y="1013933"/>
            <a:ext cx="481200" cy="75600"/>
          </a:xfrm>
          <a:prstGeom prst="rect">
            <a:avLst/>
          </a:prstGeom>
          <a:solidFill>
            <a:schemeClr val="dk1"/>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chemeClr val="dk1"/>
              </a:buClr>
              <a:buSzPts val="2400"/>
              <a:buFont typeface="Arial"/>
              <a:buNone/>
            </a:pPr>
            <a:r>
              <a:t/>
            </a:r>
            <a:endParaRPr b="0" i="0" sz="2400" u="none" cap="none" strike="noStrike">
              <a:solidFill>
                <a:schemeClr val="lt1"/>
              </a:solidFill>
              <a:latin typeface="Arial"/>
              <a:ea typeface="Arial"/>
              <a:cs typeface="Arial"/>
              <a:sym typeface="Arial"/>
            </a:endParaRPr>
          </a:p>
        </p:txBody>
      </p:sp>
      <p:sp>
        <p:nvSpPr>
          <p:cNvPr id="31" name="Google Shape;31;gaec6854b31_0_202"/>
          <p:cNvSpPr/>
          <p:nvPr/>
        </p:nvSpPr>
        <p:spPr>
          <a:xfrm>
            <a:off x="-100" y="711133"/>
            <a:ext cx="481200" cy="75600"/>
          </a:xfrm>
          <a:prstGeom prst="rect">
            <a:avLst/>
          </a:prstGeom>
          <a:solidFill>
            <a:schemeClr val="dk1"/>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chemeClr val="dk1"/>
              </a:buClr>
              <a:buSzPts val="2400"/>
              <a:buFont typeface="Arial"/>
              <a:buNone/>
            </a:pPr>
            <a:r>
              <a:t/>
            </a:r>
            <a:endParaRPr b="0" i="0" sz="2400" u="none" cap="none" strike="noStrike">
              <a:solidFill>
                <a:schemeClr val="lt1"/>
              </a:solidFill>
              <a:latin typeface="Arial"/>
              <a:ea typeface="Arial"/>
              <a:cs typeface="Arial"/>
              <a:sym typeface="Aria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 number">
    <p:bg>
      <p:bgPr>
        <a:solidFill>
          <a:schemeClr val="dk1"/>
        </a:solidFill>
      </p:bgPr>
    </p:bg>
    <p:spTree>
      <p:nvGrpSpPr>
        <p:cNvPr id="32" name="Shape 32"/>
        <p:cNvGrpSpPr/>
        <p:nvPr/>
      </p:nvGrpSpPr>
      <p:grpSpPr>
        <a:xfrm>
          <a:off x="0" y="0"/>
          <a:ext cx="0" cy="0"/>
          <a:chOff x="0" y="0"/>
          <a:chExt cx="0" cy="0"/>
        </a:xfrm>
      </p:grpSpPr>
      <p:sp>
        <p:nvSpPr>
          <p:cNvPr id="33" name="Google Shape;33;gaec9a7ce72_0_517"/>
          <p:cNvSpPr txBox="1"/>
          <p:nvPr>
            <p:ph type="title"/>
          </p:nvPr>
        </p:nvSpPr>
        <p:spPr>
          <a:xfrm>
            <a:off x="713225" y="1786100"/>
            <a:ext cx="7724400" cy="20001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Clr>
                <a:schemeClr val="lt1"/>
              </a:buClr>
              <a:buSzPts val="12000"/>
              <a:buNone/>
              <a:defRPr sz="14666">
                <a:solidFill>
                  <a:schemeClr val="lt1"/>
                </a:solidFill>
              </a:defRPr>
            </a:lvl1pPr>
            <a:lvl2pPr lvl="1" algn="ctr">
              <a:lnSpc>
                <a:spcPct val="100000"/>
              </a:lnSpc>
              <a:spcBef>
                <a:spcPts val="0"/>
              </a:spcBef>
              <a:spcAft>
                <a:spcPts val="0"/>
              </a:spcAft>
              <a:buSzPts val="12000"/>
              <a:buNone/>
              <a:defRPr sz="16000"/>
            </a:lvl2pPr>
            <a:lvl3pPr lvl="2" algn="ctr">
              <a:lnSpc>
                <a:spcPct val="100000"/>
              </a:lnSpc>
              <a:spcBef>
                <a:spcPts val="0"/>
              </a:spcBef>
              <a:spcAft>
                <a:spcPts val="0"/>
              </a:spcAft>
              <a:buSzPts val="12000"/>
              <a:buNone/>
              <a:defRPr sz="16000"/>
            </a:lvl3pPr>
            <a:lvl4pPr lvl="3" algn="ctr">
              <a:lnSpc>
                <a:spcPct val="100000"/>
              </a:lnSpc>
              <a:spcBef>
                <a:spcPts val="0"/>
              </a:spcBef>
              <a:spcAft>
                <a:spcPts val="0"/>
              </a:spcAft>
              <a:buSzPts val="12000"/>
              <a:buNone/>
              <a:defRPr sz="16000"/>
            </a:lvl4pPr>
            <a:lvl5pPr lvl="4" algn="ctr">
              <a:lnSpc>
                <a:spcPct val="100000"/>
              </a:lnSpc>
              <a:spcBef>
                <a:spcPts val="0"/>
              </a:spcBef>
              <a:spcAft>
                <a:spcPts val="0"/>
              </a:spcAft>
              <a:buSzPts val="12000"/>
              <a:buNone/>
              <a:defRPr sz="16000"/>
            </a:lvl5pPr>
            <a:lvl6pPr lvl="5" algn="ctr">
              <a:lnSpc>
                <a:spcPct val="100000"/>
              </a:lnSpc>
              <a:spcBef>
                <a:spcPts val="0"/>
              </a:spcBef>
              <a:spcAft>
                <a:spcPts val="0"/>
              </a:spcAft>
              <a:buSzPts val="12000"/>
              <a:buNone/>
              <a:defRPr sz="16000"/>
            </a:lvl6pPr>
            <a:lvl7pPr lvl="6" algn="ctr">
              <a:lnSpc>
                <a:spcPct val="100000"/>
              </a:lnSpc>
              <a:spcBef>
                <a:spcPts val="0"/>
              </a:spcBef>
              <a:spcAft>
                <a:spcPts val="0"/>
              </a:spcAft>
              <a:buSzPts val="12000"/>
              <a:buNone/>
              <a:defRPr sz="16000"/>
            </a:lvl7pPr>
            <a:lvl8pPr lvl="7" algn="ctr">
              <a:lnSpc>
                <a:spcPct val="100000"/>
              </a:lnSpc>
              <a:spcBef>
                <a:spcPts val="0"/>
              </a:spcBef>
              <a:spcAft>
                <a:spcPts val="0"/>
              </a:spcAft>
              <a:buSzPts val="12000"/>
              <a:buNone/>
              <a:defRPr sz="16000"/>
            </a:lvl8pPr>
            <a:lvl9pPr lvl="8" algn="ctr">
              <a:lnSpc>
                <a:spcPct val="100000"/>
              </a:lnSpc>
              <a:spcBef>
                <a:spcPts val="0"/>
              </a:spcBef>
              <a:spcAft>
                <a:spcPts val="0"/>
              </a:spcAft>
              <a:buSzPts val="12000"/>
              <a:buNone/>
              <a:defRPr sz="16000"/>
            </a:lvl9pPr>
          </a:lstStyle>
          <a:p/>
        </p:txBody>
      </p:sp>
      <p:sp>
        <p:nvSpPr>
          <p:cNvPr id="34" name="Google Shape;34;gaec9a7ce72_0_517"/>
          <p:cNvSpPr txBox="1"/>
          <p:nvPr>
            <p:ph idx="1" type="subTitle"/>
          </p:nvPr>
        </p:nvSpPr>
        <p:spPr>
          <a:xfrm>
            <a:off x="2321575" y="3755100"/>
            <a:ext cx="4507800" cy="6279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1800"/>
              <a:buNone/>
              <a:defRPr b="1" sz="2933">
                <a:solidFill>
                  <a:schemeClr val="lt2"/>
                </a:solidFill>
              </a:defRPr>
            </a:lvl1pPr>
            <a:lvl2pPr lvl="1" algn="ctr">
              <a:lnSpc>
                <a:spcPct val="100000"/>
              </a:lnSpc>
              <a:spcBef>
                <a:spcPts val="0"/>
              </a:spcBef>
              <a:spcAft>
                <a:spcPts val="0"/>
              </a:spcAft>
              <a:buSzPts val="1400"/>
              <a:buNone/>
              <a:defRPr b="1" sz="2933">
                <a:solidFill>
                  <a:schemeClr val="lt2"/>
                </a:solidFill>
              </a:defRPr>
            </a:lvl2pPr>
            <a:lvl3pPr lvl="2" algn="ctr">
              <a:lnSpc>
                <a:spcPct val="100000"/>
              </a:lnSpc>
              <a:spcBef>
                <a:spcPts val="0"/>
              </a:spcBef>
              <a:spcAft>
                <a:spcPts val="0"/>
              </a:spcAft>
              <a:buSzPts val="1400"/>
              <a:buNone/>
              <a:defRPr b="1" sz="2933">
                <a:solidFill>
                  <a:schemeClr val="lt2"/>
                </a:solidFill>
              </a:defRPr>
            </a:lvl3pPr>
            <a:lvl4pPr lvl="3" algn="ctr">
              <a:lnSpc>
                <a:spcPct val="100000"/>
              </a:lnSpc>
              <a:spcBef>
                <a:spcPts val="0"/>
              </a:spcBef>
              <a:spcAft>
                <a:spcPts val="0"/>
              </a:spcAft>
              <a:buSzPts val="1400"/>
              <a:buNone/>
              <a:defRPr b="1" sz="2933">
                <a:solidFill>
                  <a:schemeClr val="lt2"/>
                </a:solidFill>
              </a:defRPr>
            </a:lvl4pPr>
            <a:lvl5pPr lvl="4" algn="ctr">
              <a:lnSpc>
                <a:spcPct val="100000"/>
              </a:lnSpc>
              <a:spcBef>
                <a:spcPts val="0"/>
              </a:spcBef>
              <a:spcAft>
                <a:spcPts val="0"/>
              </a:spcAft>
              <a:buSzPts val="1400"/>
              <a:buNone/>
              <a:defRPr b="1" sz="2933">
                <a:solidFill>
                  <a:schemeClr val="lt2"/>
                </a:solidFill>
              </a:defRPr>
            </a:lvl5pPr>
            <a:lvl6pPr lvl="5" algn="ctr">
              <a:lnSpc>
                <a:spcPct val="100000"/>
              </a:lnSpc>
              <a:spcBef>
                <a:spcPts val="0"/>
              </a:spcBef>
              <a:spcAft>
                <a:spcPts val="0"/>
              </a:spcAft>
              <a:buSzPts val="1400"/>
              <a:buNone/>
              <a:defRPr b="1" sz="2933">
                <a:solidFill>
                  <a:schemeClr val="lt2"/>
                </a:solidFill>
              </a:defRPr>
            </a:lvl6pPr>
            <a:lvl7pPr lvl="6" algn="ctr">
              <a:lnSpc>
                <a:spcPct val="100000"/>
              </a:lnSpc>
              <a:spcBef>
                <a:spcPts val="0"/>
              </a:spcBef>
              <a:spcAft>
                <a:spcPts val="0"/>
              </a:spcAft>
              <a:buSzPts val="1400"/>
              <a:buNone/>
              <a:defRPr b="1" sz="2933">
                <a:solidFill>
                  <a:schemeClr val="lt2"/>
                </a:solidFill>
              </a:defRPr>
            </a:lvl7pPr>
            <a:lvl8pPr lvl="7" algn="ctr">
              <a:lnSpc>
                <a:spcPct val="100000"/>
              </a:lnSpc>
              <a:spcBef>
                <a:spcPts val="0"/>
              </a:spcBef>
              <a:spcAft>
                <a:spcPts val="0"/>
              </a:spcAft>
              <a:buSzPts val="1400"/>
              <a:buNone/>
              <a:defRPr b="1" sz="2933">
                <a:solidFill>
                  <a:schemeClr val="lt2"/>
                </a:solidFill>
              </a:defRPr>
            </a:lvl8pPr>
            <a:lvl9pPr lvl="8" algn="ctr">
              <a:lnSpc>
                <a:spcPct val="100000"/>
              </a:lnSpc>
              <a:spcBef>
                <a:spcPts val="0"/>
              </a:spcBef>
              <a:spcAft>
                <a:spcPts val="0"/>
              </a:spcAft>
              <a:buSzPts val="1400"/>
              <a:buNone/>
              <a:defRPr b="1" sz="2933">
                <a:solidFill>
                  <a:schemeClr val="lt2"/>
                </a:solidFill>
              </a:defRPr>
            </a:lvl9pPr>
          </a:lstStyle>
          <a:p/>
        </p:txBody>
      </p:sp>
      <p:sp>
        <p:nvSpPr>
          <p:cNvPr id="35" name="Google Shape;35;gaec9a7ce72_0_517"/>
          <p:cNvSpPr/>
          <p:nvPr/>
        </p:nvSpPr>
        <p:spPr>
          <a:xfrm>
            <a:off x="709593" y="4775500"/>
            <a:ext cx="8447700" cy="75600"/>
          </a:xfrm>
          <a:prstGeom prst="rect">
            <a:avLst/>
          </a:prstGeom>
          <a:solidFill>
            <a:schemeClr val="lt2"/>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chemeClr val="dk1"/>
              </a:buClr>
              <a:buSzPts val="2400"/>
              <a:buFont typeface="Arial"/>
              <a:buNone/>
            </a:pPr>
            <a:r>
              <a:t/>
            </a:r>
            <a:endParaRPr b="0" i="0" sz="2400" u="none" cap="none" strike="noStrike">
              <a:solidFill>
                <a:schemeClr val="dk1"/>
              </a:solidFill>
              <a:latin typeface="Arial"/>
              <a:ea typeface="Arial"/>
              <a:cs typeface="Arial"/>
              <a:sym typeface="Arial"/>
            </a:endParaRPr>
          </a:p>
        </p:txBody>
      </p:sp>
      <p:sp>
        <p:nvSpPr>
          <p:cNvPr id="36" name="Google Shape;36;gaec9a7ce72_0_517"/>
          <p:cNvSpPr/>
          <p:nvPr/>
        </p:nvSpPr>
        <p:spPr>
          <a:xfrm>
            <a:off x="8662800" y="862533"/>
            <a:ext cx="481200" cy="75600"/>
          </a:xfrm>
          <a:prstGeom prst="rect">
            <a:avLst/>
          </a:prstGeom>
          <a:solidFill>
            <a:schemeClr val="lt1"/>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chemeClr val="dk1"/>
              </a:buClr>
              <a:buSzPts val="2400"/>
              <a:buFont typeface="Arial"/>
              <a:buNone/>
            </a:pPr>
            <a:r>
              <a:t/>
            </a:r>
            <a:endParaRPr b="0" i="0" sz="2400" u="none" cap="none" strike="noStrike">
              <a:solidFill>
                <a:schemeClr val="lt1"/>
              </a:solidFill>
              <a:latin typeface="Arial"/>
              <a:ea typeface="Arial"/>
              <a:cs typeface="Arial"/>
              <a:sym typeface="Arial"/>
            </a:endParaRPr>
          </a:p>
        </p:txBody>
      </p:sp>
      <p:sp>
        <p:nvSpPr>
          <p:cNvPr id="37" name="Google Shape;37;gaec9a7ce72_0_517"/>
          <p:cNvSpPr/>
          <p:nvPr/>
        </p:nvSpPr>
        <p:spPr>
          <a:xfrm>
            <a:off x="8662800" y="1013933"/>
            <a:ext cx="481200" cy="75600"/>
          </a:xfrm>
          <a:prstGeom prst="rect">
            <a:avLst/>
          </a:prstGeom>
          <a:solidFill>
            <a:schemeClr val="lt1"/>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chemeClr val="dk1"/>
              </a:buClr>
              <a:buSzPts val="2400"/>
              <a:buFont typeface="Arial"/>
              <a:buNone/>
            </a:pPr>
            <a:r>
              <a:t/>
            </a:r>
            <a:endParaRPr b="0" i="0" sz="2400" u="none" cap="none" strike="noStrike">
              <a:solidFill>
                <a:schemeClr val="lt1"/>
              </a:solidFill>
              <a:latin typeface="Arial"/>
              <a:ea typeface="Arial"/>
              <a:cs typeface="Arial"/>
              <a:sym typeface="Arial"/>
            </a:endParaRPr>
          </a:p>
        </p:txBody>
      </p:sp>
      <p:sp>
        <p:nvSpPr>
          <p:cNvPr id="38" name="Google Shape;38;gaec9a7ce72_0_517"/>
          <p:cNvSpPr/>
          <p:nvPr/>
        </p:nvSpPr>
        <p:spPr>
          <a:xfrm>
            <a:off x="8662800" y="711133"/>
            <a:ext cx="481200" cy="75600"/>
          </a:xfrm>
          <a:prstGeom prst="rect">
            <a:avLst/>
          </a:prstGeom>
          <a:solidFill>
            <a:schemeClr val="lt1"/>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chemeClr val="dk1"/>
              </a:buClr>
              <a:buSzPts val="2400"/>
              <a:buFont typeface="Arial"/>
              <a:buNone/>
            </a:pPr>
            <a:r>
              <a:t/>
            </a:r>
            <a:endParaRPr b="0" i="0" sz="2400" u="none" cap="none" strike="noStrike">
              <a:solidFill>
                <a:schemeClr val="lt1"/>
              </a:solidFill>
              <a:latin typeface="Arial"/>
              <a:ea typeface="Arial"/>
              <a:cs typeface="Arial"/>
              <a:sym typeface="Arial"/>
            </a:endParaRPr>
          </a:p>
        </p:txBody>
      </p:sp>
      <p:sp>
        <p:nvSpPr>
          <p:cNvPr id="39" name="Google Shape;39;gaec9a7ce72_0_517"/>
          <p:cNvSpPr/>
          <p:nvPr/>
        </p:nvSpPr>
        <p:spPr>
          <a:xfrm>
            <a:off x="-100" y="862533"/>
            <a:ext cx="481200" cy="75600"/>
          </a:xfrm>
          <a:prstGeom prst="rect">
            <a:avLst/>
          </a:prstGeom>
          <a:solidFill>
            <a:schemeClr val="lt1"/>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chemeClr val="dk1"/>
              </a:buClr>
              <a:buSzPts val="2400"/>
              <a:buFont typeface="Arial"/>
              <a:buNone/>
            </a:pPr>
            <a:r>
              <a:t/>
            </a:r>
            <a:endParaRPr b="0" i="0" sz="2400" u="none" cap="none" strike="noStrike">
              <a:solidFill>
                <a:schemeClr val="lt1"/>
              </a:solidFill>
              <a:latin typeface="Arial"/>
              <a:ea typeface="Arial"/>
              <a:cs typeface="Arial"/>
              <a:sym typeface="Arial"/>
            </a:endParaRPr>
          </a:p>
        </p:txBody>
      </p:sp>
      <p:sp>
        <p:nvSpPr>
          <p:cNvPr id="40" name="Google Shape;40;gaec9a7ce72_0_517"/>
          <p:cNvSpPr/>
          <p:nvPr/>
        </p:nvSpPr>
        <p:spPr>
          <a:xfrm>
            <a:off x="-100" y="1013933"/>
            <a:ext cx="481200" cy="75600"/>
          </a:xfrm>
          <a:prstGeom prst="rect">
            <a:avLst/>
          </a:prstGeom>
          <a:solidFill>
            <a:schemeClr val="lt1"/>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chemeClr val="dk1"/>
              </a:buClr>
              <a:buSzPts val="2400"/>
              <a:buFont typeface="Arial"/>
              <a:buNone/>
            </a:pPr>
            <a:r>
              <a:t/>
            </a:r>
            <a:endParaRPr b="0" i="0" sz="2400" u="none" cap="none" strike="noStrike">
              <a:solidFill>
                <a:schemeClr val="lt1"/>
              </a:solidFill>
              <a:latin typeface="Arial"/>
              <a:ea typeface="Arial"/>
              <a:cs typeface="Arial"/>
              <a:sym typeface="Arial"/>
            </a:endParaRPr>
          </a:p>
        </p:txBody>
      </p:sp>
      <p:sp>
        <p:nvSpPr>
          <p:cNvPr id="41" name="Google Shape;41;gaec9a7ce72_0_517"/>
          <p:cNvSpPr/>
          <p:nvPr/>
        </p:nvSpPr>
        <p:spPr>
          <a:xfrm>
            <a:off x="-100" y="711133"/>
            <a:ext cx="481200" cy="75600"/>
          </a:xfrm>
          <a:prstGeom prst="rect">
            <a:avLst/>
          </a:prstGeom>
          <a:solidFill>
            <a:schemeClr val="lt1"/>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chemeClr val="dk1"/>
              </a:buClr>
              <a:buSzPts val="2400"/>
              <a:buFont typeface="Arial"/>
              <a:buNone/>
            </a:pPr>
            <a:r>
              <a:t/>
            </a:r>
            <a:endParaRPr b="0" i="0" sz="2400" u="none" cap="none" strike="noStrike">
              <a:solidFill>
                <a:schemeClr val="lt1"/>
              </a:solidFill>
              <a:latin typeface="Arial"/>
              <a:ea typeface="Arial"/>
              <a:cs typeface="Arial"/>
              <a:sym typeface="Aria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text 1">
  <p:cSld name="Title + text 1">
    <p:spTree>
      <p:nvGrpSpPr>
        <p:cNvPr id="42" name="Shape 42"/>
        <p:cNvGrpSpPr/>
        <p:nvPr/>
      </p:nvGrpSpPr>
      <p:grpSpPr>
        <a:xfrm>
          <a:off x="0" y="0"/>
          <a:ext cx="0" cy="0"/>
          <a:chOff x="0" y="0"/>
          <a:chExt cx="0" cy="0"/>
        </a:xfrm>
      </p:grpSpPr>
      <p:sp>
        <p:nvSpPr>
          <p:cNvPr id="43" name="Google Shape;43;gaec9a7ce72_0_527"/>
          <p:cNvSpPr txBox="1"/>
          <p:nvPr>
            <p:ph idx="1" type="subTitle"/>
          </p:nvPr>
        </p:nvSpPr>
        <p:spPr>
          <a:xfrm>
            <a:off x="2828850" y="2780833"/>
            <a:ext cx="3029100" cy="19971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1200"/>
              <a:buNone/>
              <a:defRPr/>
            </a:lvl1pPr>
            <a:lvl2pPr lvl="1" algn="l">
              <a:lnSpc>
                <a:spcPct val="100000"/>
              </a:lnSpc>
              <a:spcBef>
                <a:spcPts val="0"/>
              </a:spcBef>
              <a:spcAft>
                <a:spcPts val="0"/>
              </a:spcAft>
              <a:buSzPts val="1200"/>
              <a:buNone/>
              <a:defRPr/>
            </a:lvl2pPr>
            <a:lvl3pPr lvl="2" algn="l">
              <a:lnSpc>
                <a:spcPct val="100000"/>
              </a:lnSpc>
              <a:spcBef>
                <a:spcPts val="0"/>
              </a:spcBef>
              <a:spcAft>
                <a:spcPts val="0"/>
              </a:spcAft>
              <a:buSzPts val="1200"/>
              <a:buNone/>
              <a:defRPr/>
            </a:lvl3pPr>
            <a:lvl4pPr lvl="3" algn="l">
              <a:lnSpc>
                <a:spcPct val="100000"/>
              </a:lnSpc>
              <a:spcBef>
                <a:spcPts val="0"/>
              </a:spcBef>
              <a:spcAft>
                <a:spcPts val="0"/>
              </a:spcAft>
              <a:buSzPts val="1200"/>
              <a:buNone/>
              <a:defRPr/>
            </a:lvl4pPr>
            <a:lvl5pPr lvl="4" algn="l">
              <a:lnSpc>
                <a:spcPct val="100000"/>
              </a:lnSpc>
              <a:spcBef>
                <a:spcPts val="0"/>
              </a:spcBef>
              <a:spcAft>
                <a:spcPts val="0"/>
              </a:spcAft>
              <a:buSzPts val="1200"/>
              <a:buNone/>
              <a:defRPr/>
            </a:lvl5pPr>
            <a:lvl6pPr lvl="5" algn="l">
              <a:lnSpc>
                <a:spcPct val="100000"/>
              </a:lnSpc>
              <a:spcBef>
                <a:spcPts val="0"/>
              </a:spcBef>
              <a:spcAft>
                <a:spcPts val="0"/>
              </a:spcAft>
              <a:buSzPts val="1200"/>
              <a:buNone/>
              <a:defRPr/>
            </a:lvl6pPr>
            <a:lvl7pPr lvl="6" algn="l">
              <a:lnSpc>
                <a:spcPct val="100000"/>
              </a:lnSpc>
              <a:spcBef>
                <a:spcPts val="0"/>
              </a:spcBef>
              <a:spcAft>
                <a:spcPts val="0"/>
              </a:spcAft>
              <a:buSzPts val="1200"/>
              <a:buNone/>
              <a:defRPr/>
            </a:lvl7pPr>
            <a:lvl8pPr lvl="7" algn="l">
              <a:lnSpc>
                <a:spcPct val="100000"/>
              </a:lnSpc>
              <a:spcBef>
                <a:spcPts val="0"/>
              </a:spcBef>
              <a:spcAft>
                <a:spcPts val="0"/>
              </a:spcAft>
              <a:buSzPts val="1200"/>
              <a:buNone/>
              <a:defRPr/>
            </a:lvl8pPr>
            <a:lvl9pPr lvl="8" algn="l">
              <a:lnSpc>
                <a:spcPct val="100000"/>
              </a:lnSpc>
              <a:spcBef>
                <a:spcPts val="0"/>
              </a:spcBef>
              <a:spcAft>
                <a:spcPts val="0"/>
              </a:spcAft>
              <a:buSzPts val="1200"/>
              <a:buNone/>
              <a:defRPr/>
            </a:lvl9pPr>
          </a:lstStyle>
          <a:p/>
        </p:txBody>
      </p:sp>
      <p:sp>
        <p:nvSpPr>
          <p:cNvPr id="44" name="Google Shape;44;gaec9a7ce72_0_527"/>
          <p:cNvSpPr txBox="1"/>
          <p:nvPr>
            <p:ph type="ctrTitle"/>
          </p:nvPr>
        </p:nvSpPr>
        <p:spPr>
          <a:xfrm>
            <a:off x="720000" y="503967"/>
            <a:ext cx="1337400" cy="12615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SzPts val="1400"/>
              <a:buNone/>
              <a:defRPr sz="1867"/>
            </a:lvl1pPr>
            <a:lvl2pPr lvl="1" algn="ctr">
              <a:lnSpc>
                <a:spcPct val="100000"/>
              </a:lnSpc>
              <a:spcBef>
                <a:spcPts val="0"/>
              </a:spcBef>
              <a:spcAft>
                <a:spcPts val="0"/>
              </a:spcAft>
              <a:buSzPts val="1400"/>
              <a:buNone/>
              <a:defRPr sz="1867"/>
            </a:lvl2pPr>
            <a:lvl3pPr lvl="2" algn="ctr">
              <a:lnSpc>
                <a:spcPct val="100000"/>
              </a:lnSpc>
              <a:spcBef>
                <a:spcPts val="0"/>
              </a:spcBef>
              <a:spcAft>
                <a:spcPts val="0"/>
              </a:spcAft>
              <a:buSzPts val="1400"/>
              <a:buNone/>
              <a:defRPr sz="1867"/>
            </a:lvl3pPr>
            <a:lvl4pPr lvl="3" algn="ctr">
              <a:lnSpc>
                <a:spcPct val="100000"/>
              </a:lnSpc>
              <a:spcBef>
                <a:spcPts val="0"/>
              </a:spcBef>
              <a:spcAft>
                <a:spcPts val="0"/>
              </a:spcAft>
              <a:buSzPts val="1400"/>
              <a:buNone/>
              <a:defRPr sz="1867"/>
            </a:lvl4pPr>
            <a:lvl5pPr lvl="4" algn="ctr">
              <a:lnSpc>
                <a:spcPct val="100000"/>
              </a:lnSpc>
              <a:spcBef>
                <a:spcPts val="0"/>
              </a:spcBef>
              <a:spcAft>
                <a:spcPts val="0"/>
              </a:spcAft>
              <a:buSzPts val="1400"/>
              <a:buNone/>
              <a:defRPr sz="1867"/>
            </a:lvl5pPr>
            <a:lvl6pPr lvl="5" algn="ctr">
              <a:lnSpc>
                <a:spcPct val="100000"/>
              </a:lnSpc>
              <a:spcBef>
                <a:spcPts val="0"/>
              </a:spcBef>
              <a:spcAft>
                <a:spcPts val="0"/>
              </a:spcAft>
              <a:buSzPts val="1400"/>
              <a:buNone/>
              <a:defRPr sz="1867"/>
            </a:lvl6pPr>
            <a:lvl7pPr lvl="6" algn="ctr">
              <a:lnSpc>
                <a:spcPct val="100000"/>
              </a:lnSpc>
              <a:spcBef>
                <a:spcPts val="0"/>
              </a:spcBef>
              <a:spcAft>
                <a:spcPts val="0"/>
              </a:spcAft>
              <a:buSzPts val="1400"/>
              <a:buNone/>
              <a:defRPr sz="1867"/>
            </a:lvl7pPr>
            <a:lvl8pPr lvl="7" algn="ctr">
              <a:lnSpc>
                <a:spcPct val="100000"/>
              </a:lnSpc>
              <a:spcBef>
                <a:spcPts val="0"/>
              </a:spcBef>
              <a:spcAft>
                <a:spcPts val="0"/>
              </a:spcAft>
              <a:buSzPts val="1400"/>
              <a:buNone/>
              <a:defRPr sz="1867"/>
            </a:lvl8pPr>
            <a:lvl9pPr lvl="8" algn="ctr">
              <a:lnSpc>
                <a:spcPct val="100000"/>
              </a:lnSpc>
              <a:spcBef>
                <a:spcPts val="0"/>
              </a:spcBef>
              <a:spcAft>
                <a:spcPts val="0"/>
              </a:spcAft>
              <a:buSzPts val="1400"/>
              <a:buNone/>
              <a:defRPr sz="1867"/>
            </a:lvl9pPr>
          </a:lstStyle>
          <a:p/>
        </p:txBody>
      </p:sp>
      <p:sp>
        <p:nvSpPr>
          <p:cNvPr id="45" name="Google Shape;45;gaec9a7ce72_0_527"/>
          <p:cNvSpPr/>
          <p:nvPr/>
        </p:nvSpPr>
        <p:spPr>
          <a:xfrm>
            <a:off x="-92200" y="733600"/>
            <a:ext cx="1781700" cy="840000"/>
          </a:xfrm>
          <a:prstGeom prst="rect">
            <a:avLst/>
          </a:prstGeom>
          <a:noFill/>
          <a:ln cap="flat" cmpd="sng" w="9525">
            <a:solidFill>
              <a:schemeClr val="lt1"/>
            </a:solidFill>
            <a:prstDash val="solid"/>
            <a:round/>
            <a:headEnd len="sm" w="sm" type="none"/>
            <a:tailEnd len="sm" w="sm" type="none"/>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chemeClr val="dk1"/>
              </a:buClr>
              <a:buSzPts val="2400"/>
              <a:buFont typeface="Arial"/>
              <a:buNone/>
            </a:pPr>
            <a:r>
              <a:t/>
            </a:r>
            <a:endParaRPr b="0" i="0" sz="2400" u="none" cap="none" strike="noStrike">
              <a:solidFill>
                <a:schemeClr val="dk1"/>
              </a:solidFill>
              <a:latin typeface="Arial"/>
              <a:ea typeface="Arial"/>
              <a:cs typeface="Arial"/>
              <a:sym typeface="Aria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p:cSld name="Title only 1">
    <p:bg>
      <p:bgPr>
        <a:solidFill>
          <a:schemeClr val="dk1"/>
        </a:solidFill>
      </p:bgPr>
    </p:bg>
    <p:spTree>
      <p:nvGrpSpPr>
        <p:cNvPr id="46" name="Shape 46"/>
        <p:cNvGrpSpPr/>
        <p:nvPr/>
      </p:nvGrpSpPr>
      <p:grpSpPr>
        <a:xfrm>
          <a:off x="0" y="0"/>
          <a:ext cx="0" cy="0"/>
          <a:chOff x="0" y="0"/>
          <a:chExt cx="0" cy="0"/>
        </a:xfrm>
      </p:grpSpPr>
      <p:sp>
        <p:nvSpPr>
          <p:cNvPr id="47" name="Google Shape;47;gaec9a7ce72_0_538"/>
          <p:cNvSpPr txBox="1"/>
          <p:nvPr>
            <p:ph type="title"/>
          </p:nvPr>
        </p:nvSpPr>
        <p:spPr>
          <a:xfrm>
            <a:off x="617575" y="473200"/>
            <a:ext cx="4242000" cy="7635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lt1"/>
              </a:buClr>
              <a:buSzPts val="2800"/>
              <a:buNone/>
              <a:defRPr>
                <a:solidFill>
                  <a:schemeClr val="lt1"/>
                </a:solidFill>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48" name="Google Shape;48;gaec9a7ce72_0_538"/>
          <p:cNvSpPr/>
          <p:nvPr/>
        </p:nvSpPr>
        <p:spPr>
          <a:xfrm>
            <a:off x="8662800" y="862533"/>
            <a:ext cx="481200" cy="75600"/>
          </a:xfrm>
          <a:prstGeom prst="rect">
            <a:avLst/>
          </a:prstGeom>
          <a:solidFill>
            <a:schemeClr val="lt1"/>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chemeClr val="dk1"/>
              </a:buClr>
              <a:buSzPts val="2400"/>
              <a:buFont typeface="Arial"/>
              <a:buNone/>
            </a:pPr>
            <a:r>
              <a:t/>
            </a:r>
            <a:endParaRPr b="0" i="0" sz="2400" u="none" cap="none" strike="noStrike">
              <a:solidFill>
                <a:schemeClr val="lt1"/>
              </a:solidFill>
              <a:latin typeface="Arial"/>
              <a:ea typeface="Arial"/>
              <a:cs typeface="Arial"/>
              <a:sym typeface="Arial"/>
            </a:endParaRPr>
          </a:p>
        </p:txBody>
      </p:sp>
      <p:sp>
        <p:nvSpPr>
          <p:cNvPr id="49" name="Google Shape;49;gaec9a7ce72_0_538"/>
          <p:cNvSpPr/>
          <p:nvPr/>
        </p:nvSpPr>
        <p:spPr>
          <a:xfrm>
            <a:off x="8662800" y="1013933"/>
            <a:ext cx="481200" cy="75600"/>
          </a:xfrm>
          <a:prstGeom prst="rect">
            <a:avLst/>
          </a:prstGeom>
          <a:solidFill>
            <a:schemeClr val="lt1"/>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chemeClr val="dk1"/>
              </a:buClr>
              <a:buSzPts val="2400"/>
              <a:buFont typeface="Arial"/>
              <a:buNone/>
            </a:pPr>
            <a:r>
              <a:t/>
            </a:r>
            <a:endParaRPr b="0" i="0" sz="2400" u="none" cap="none" strike="noStrike">
              <a:solidFill>
                <a:schemeClr val="lt1"/>
              </a:solidFill>
              <a:latin typeface="Arial"/>
              <a:ea typeface="Arial"/>
              <a:cs typeface="Arial"/>
              <a:sym typeface="Arial"/>
            </a:endParaRPr>
          </a:p>
        </p:txBody>
      </p:sp>
      <p:sp>
        <p:nvSpPr>
          <p:cNvPr id="50" name="Google Shape;50;gaec9a7ce72_0_538"/>
          <p:cNvSpPr/>
          <p:nvPr/>
        </p:nvSpPr>
        <p:spPr>
          <a:xfrm>
            <a:off x="8662800" y="711133"/>
            <a:ext cx="481200" cy="75600"/>
          </a:xfrm>
          <a:prstGeom prst="rect">
            <a:avLst/>
          </a:prstGeom>
          <a:solidFill>
            <a:schemeClr val="lt1"/>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chemeClr val="dk1"/>
              </a:buClr>
              <a:buSzPts val="2400"/>
              <a:buFont typeface="Arial"/>
              <a:buNone/>
            </a:pPr>
            <a:r>
              <a:t/>
            </a:r>
            <a:endParaRPr b="0" i="0" sz="2400" u="none" cap="none" strike="noStrike">
              <a:solidFill>
                <a:schemeClr val="lt1"/>
              </a:solidFill>
              <a:latin typeface="Arial"/>
              <a:ea typeface="Arial"/>
              <a:cs typeface="Arial"/>
              <a:sym typeface="Arial"/>
            </a:endParaRPr>
          </a:p>
        </p:txBody>
      </p:sp>
      <p:sp>
        <p:nvSpPr>
          <p:cNvPr id="51" name="Google Shape;51;gaec9a7ce72_0_538"/>
          <p:cNvSpPr/>
          <p:nvPr/>
        </p:nvSpPr>
        <p:spPr>
          <a:xfrm>
            <a:off x="-100" y="862533"/>
            <a:ext cx="481200" cy="75600"/>
          </a:xfrm>
          <a:prstGeom prst="rect">
            <a:avLst/>
          </a:prstGeom>
          <a:solidFill>
            <a:schemeClr val="lt1"/>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chemeClr val="dk1"/>
              </a:buClr>
              <a:buSzPts val="2400"/>
              <a:buFont typeface="Arial"/>
              <a:buNone/>
            </a:pPr>
            <a:r>
              <a:t/>
            </a:r>
            <a:endParaRPr b="0" i="0" sz="2400" u="none" cap="none" strike="noStrike">
              <a:solidFill>
                <a:schemeClr val="lt1"/>
              </a:solidFill>
              <a:latin typeface="Arial"/>
              <a:ea typeface="Arial"/>
              <a:cs typeface="Arial"/>
              <a:sym typeface="Arial"/>
            </a:endParaRPr>
          </a:p>
        </p:txBody>
      </p:sp>
      <p:sp>
        <p:nvSpPr>
          <p:cNvPr id="52" name="Google Shape;52;gaec9a7ce72_0_538"/>
          <p:cNvSpPr/>
          <p:nvPr/>
        </p:nvSpPr>
        <p:spPr>
          <a:xfrm>
            <a:off x="-100" y="1013933"/>
            <a:ext cx="481200" cy="75600"/>
          </a:xfrm>
          <a:prstGeom prst="rect">
            <a:avLst/>
          </a:prstGeom>
          <a:solidFill>
            <a:schemeClr val="lt1"/>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chemeClr val="dk1"/>
              </a:buClr>
              <a:buSzPts val="2400"/>
              <a:buFont typeface="Arial"/>
              <a:buNone/>
            </a:pPr>
            <a:r>
              <a:t/>
            </a:r>
            <a:endParaRPr b="0" i="0" sz="2400" u="none" cap="none" strike="noStrike">
              <a:solidFill>
                <a:schemeClr val="lt1"/>
              </a:solidFill>
              <a:latin typeface="Arial"/>
              <a:ea typeface="Arial"/>
              <a:cs typeface="Arial"/>
              <a:sym typeface="Arial"/>
            </a:endParaRPr>
          </a:p>
        </p:txBody>
      </p:sp>
      <p:sp>
        <p:nvSpPr>
          <p:cNvPr id="53" name="Google Shape;53;gaec9a7ce72_0_538"/>
          <p:cNvSpPr/>
          <p:nvPr/>
        </p:nvSpPr>
        <p:spPr>
          <a:xfrm>
            <a:off x="-100" y="711133"/>
            <a:ext cx="481200" cy="75600"/>
          </a:xfrm>
          <a:prstGeom prst="rect">
            <a:avLst/>
          </a:prstGeom>
          <a:solidFill>
            <a:schemeClr val="lt1"/>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chemeClr val="dk1"/>
              </a:buClr>
              <a:buSzPts val="2400"/>
              <a:buFont typeface="Arial"/>
              <a:buNone/>
            </a:pPr>
            <a:r>
              <a:t/>
            </a:r>
            <a:endParaRPr b="0" i="0" sz="2400" u="none" cap="none" strike="noStrike">
              <a:solidFill>
                <a:schemeClr val="lt1"/>
              </a:solidFill>
              <a:latin typeface="Arial"/>
              <a:ea typeface="Arial"/>
              <a:cs typeface="Arial"/>
              <a:sym typeface="Aria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54" name="Shape 54"/>
        <p:cNvGrpSpPr/>
        <p:nvPr/>
      </p:nvGrpSpPr>
      <p:grpSpPr>
        <a:xfrm>
          <a:off x="0" y="0"/>
          <a:ext cx="0" cy="0"/>
          <a:chOff x="0" y="0"/>
          <a:chExt cx="0" cy="0"/>
        </a:xfrm>
      </p:grpSpPr>
      <p:sp>
        <p:nvSpPr>
          <p:cNvPr id="55" name="Google Shape;55;p25"/>
          <p:cNvSpPr txBox="1"/>
          <p:nvPr>
            <p:ph type="title"/>
          </p:nvPr>
        </p:nvSpPr>
        <p:spPr>
          <a:xfrm>
            <a:off x="722313" y="1371600"/>
            <a:ext cx="7772400" cy="2505075"/>
          </a:xfrm>
          <a:prstGeom prst="rect">
            <a:avLst/>
          </a:prstGeom>
          <a:noFill/>
          <a:ln>
            <a:noFill/>
          </a:ln>
        </p:spPr>
        <p:txBody>
          <a:bodyPr anchorCtr="0" anchor="b" bIns="45700" lIns="91425" spcFirstLastPara="1" rIns="91425" wrap="square" tIns="45700">
            <a:noAutofit/>
          </a:bodyPr>
          <a:lstStyle>
            <a:lvl1pPr lvl="0" algn="ctr">
              <a:lnSpc>
                <a:spcPct val="100000"/>
              </a:lnSpc>
              <a:spcBef>
                <a:spcPts val="0"/>
              </a:spcBef>
              <a:spcAft>
                <a:spcPts val="0"/>
              </a:spcAft>
              <a:buClr>
                <a:schemeClr val="lt2"/>
              </a:buClr>
              <a:buSzPts val="4800"/>
              <a:buFont typeface="Palatino Linotype"/>
              <a:buNone/>
              <a:defRPr sz="4800">
                <a:solidFill>
                  <a:schemeClr val="lt2"/>
                </a:solidFill>
                <a:latin typeface="Palatino Linotype"/>
                <a:ea typeface="Palatino Linotype"/>
                <a:cs typeface="Palatino Linotype"/>
                <a:sym typeface="Palatino Linotyp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25"/>
          <p:cNvSpPr txBox="1"/>
          <p:nvPr>
            <p:ph idx="1" type="body"/>
          </p:nvPr>
        </p:nvSpPr>
        <p:spPr>
          <a:xfrm>
            <a:off x="722313" y="4068763"/>
            <a:ext cx="7772400" cy="1131887"/>
          </a:xfrm>
          <a:prstGeom prst="rect">
            <a:avLst/>
          </a:prstGeom>
          <a:noFill/>
          <a:ln>
            <a:noFill/>
          </a:ln>
        </p:spPr>
        <p:txBody>
          <a:bodyPr anchorCtr="0" anchor="t" bIns="45700" lIns="91425" spcFirstLastPara="1" rIns="91425" wrap="square" tIns="45700">
            <a:noAutofit/>
          </a:bodyPr>
          <a:lstStyle>
            <a:lvl1pPr indent="-228600" lvl="0" marL="457200" algn="ctr">
              <a:lnSpc>
                <a:spcPct val="100000"/>
              </a:lnSpc>
              <a:spcBef>
                <a:spcPts val="400"/>
              </a:spcBef>
              <a:spcAft>
                <a:spcPts val="0"/>
              </a:spcAft>
              <a:buClr>
                <a:schemeClr val="lt1"/>
              </a:buClr>
              <a:buSzPts val="2000"/>
              <a:buNone/>
              <a:defRPr sz="2000">
                <a:solidFill>
                  <a:schemeClr val="lt1"/>
                </a:solidFill>
              </a:defRPr>
            </a:lvl1pPr>
            <a:lvl2pPr indent="-228600" lvl="1" marL="914400" algn="l">
              <a:lnSpc>
                <a:spcPct val="100000"/>
              </a:lnSpc>
              <a:spcBef>
                <a:spcPts val="360"/>
              </a:spcBef>
              <a:spcAft>
                <a:spcPts val="0"/>
              </a:spcAft>
              <a:buClr>
                <a:schemeClr val="lt1"/>
              </a:buClr>
              <a:buSzPts val="1800"/>
              <a:buNone/>
              <a:defRPr sz="1800">
                <a:solidFill>
                  <a:schemeClr val="lt1"/>
                </a:solidFill>
              </a:defRPr>
            </a:lvl2pPr>
            <a:lvl3pPr indent="-228600" lvl="2" marL="1371600" algn="l">
              <a:lnSpc>
                <a:spcPct val="100000"/>
              </a:lnSpc>
              <a:spcBef>
                <a:spcPts val="320"/>
              </a:spcBef>
              <a:spcAft>
                <a:spcPts val="0"/>
              </a:spcAft>
              <a:buClr>
                <a:schemeClr val="lt1"/>
              </a:buClr>
              <a:buSzPts val="1600"/>
              <a:buNone/>
              <a:defRPr sz="1600">
                <a:solidFill>
                  <a:schemeClr val="lt1"/>
                </a:solidFill>
              </a:defRPr>
            </a:lvl3pPr>
            <a:lvl4pPr indent="-228600" lvl="3" marL="1828800" algn="l">
              <a:lnSpc>
                <a:spcPct val="100000"/>
              </a:lnSpc>
              <a:spcBef>
                <a:spcPts val="280"/>
              </a:spcBef>
              <a:spcAft>
                <a:spcPts val="0"/>
              </a:spcAft>
              <a:buClr>
                <a:schemeClr val="lt1"/>
              </a:buClr>
              <a:buSzPts val="1400"/>
              <a:buNone/>
              <a:defRPr sz="1400">
                <a:solidFill>
                  <a:schemeClr val="lt1"/>
                </a:solidFill>
              </a:defRPr>
            </a:lvl4pPr>
            <a:lvl5pPr indent="-228600" lvl="4" marL="2286000" algn="l">
              <a:lnSpc>
                <a:spcPct val="100000"/>
              </a:lnSpc>
              <a:spcBef>
                <a:spcPts val="280"/>
              </a:spcBef>
              <a:spcAft>
                <a:spcPts val="0"/>
              </a:spcAft>
              <a:buClr>
                <a:schemeClr val="lt1"/>
              </a:buClr>
              <a:buSzPts val="1400"/>
              <a:buNone/>
              <a:defRPr sz="1400">
                <a:solidFill>
                  <a:schemeClr val="lt1"/>
                </a:solidFill>
              </a:defRPr>
            </a:lvl5pPr>
            <a:lvl6pPr indent="-228600" lvl="5" marL="2743200" algn="l">
              <a:lnSpc>
                <a:spcPct val="100000"/>
              </a:lnSpc>
              <a:spcBef>
                <a:spcPts val="280"/>
              </a:spcBef>
              <a:spcAft>
                <a:spcPts val="0"/>
              </a:spcAft>
              <a:buClr>
                <a:schemeClr val="lt1"/>
              </a:buClr>
              <a:buSzPts val="1400"/>
              <a:buNone/>
              <a:defRPr sz="1400">
                <a:solidFill>
                  <a:schemeClr val="lt1"/>
                </a:solidFill>
              </a:defRPr>
            </a:lvl6pPr>
            <a:lvl7pPr indent="-228600" lvl="6" marL="3200400" algn="l">
              <a:lnSpc>
                <a:spcPct val="100000"/>
              </a:lnSpc>
              <a:spcBef>
                <a:spcPts val="280"/>
              </a:spcBef>
              <a:spcAft>
                <a:spcPts val="0"/>
              </a:spcAft>
              <a:buClr>
                <a:schemeClr val="lt1"/>
              </a:buClr>
              <a:buSzPts val="1400"/>
              <a:buNone/>
              <a:defRPr sz="1400">
                <a:solidFill>
                  <a:schemeClr val="lt1"/>
                </a:solidFill>
              </a:defRPr>
            </a:lvl7pPr>
            <a:lvl8pPr indent="-228600" lvl="7" marL="3657600" algn="l">
              <a:lnSpc>
                <a:spcPct val="100000"/>
              </a:lnSpc>
              <a:spcBef>
                <a:spcPts val="280"/>
              </a:spcBef>
              <a:spcAft>
                <a:spcPts val="0"/>
              </a:spcAft>
              <a:buClr>
                <a:schemeClr val="lt1"/>
              </a:buClr>
              <a:buSzPts val="1400"/>
              <a:buNone/>
              <a:defRPr sz="1400">
                <a:solidFill>
                  <a:schemeClr val="lt1"/>
                </a:solidFill>
              </a:defRPr>
            </a:lvl8pPr>
            <a:lvl9pPr indent="-228600" lvl="8" marL="4114800" algn="l">
              <a:lnSpc>
                <a:spcPct val="100000"/>
              </a:lnSpc>
              <a:spcBef>
                <a:spcPts val="280"/>
              </a:spcBef>
              <a:spcAft>
                <a:spcPts val="0"/>
              </a:spcAft>
              <a:buClr>
                <a:schemeClr val="lt1"/>
              </a:buClr>
              <a:buSzPts val="1400"/>
              <a:buNone/>
              <a:defRPr sz="1400">
                <a:solidFill>
                  <a:schemeClr val="lt1"/>
                </a:solidFill>
              </a:defRPr>
            </a:lvl9pPr>
          </a:lstStyle>
          <a:p/>
        </p:txBody>
      </p:sp>
      <p:sp>
        <p:nvSpPr>
          <p:cNvPr id="57" name="Google Shape;57;p25"/>
          <p:cNvSpPr txBox="1"/>
          <p:nvPr>
            <p:ph idx="10" type="dt"/>
          </p:nvPr>
        </p:nvSpPr>
        <p:spPr>
          <a:xfrm>
            <a:off x="6363347" y="6356350"/>
            <a:ext cx="2085975" cy="365125"/>
          </a:xfrm>
          <a:prstGeom prst="rect">
            <a:avLst/>
          </a:prstGeom>
          <a:noFill/>
          <a:ln>
            <a:noFill/>
          </a:ln>
        </p:spPr>
        <p:txBody>
          <a:bodyPr anchorCtr="0" anchor="ctr" bIns="45700" lIns="91425" spcFirstLastPara="1" rIns="45700"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8" name="Google Shape;58;p25"/>
          <p:cNvSpPr txBox="1"/>
          <p:nvPr>
            <p:ph idx="11" type="ftr"/>
          </p:nvPr>
        </p:nvSpPr>
        <p:spPr>
          <a:xfrm>
            <a:off x="659165" y="6356350"/>
            <a:ext cx="2847975" cy="365125"/>
          </a:xfrm>
          <a:prstGeom prst="rect">
            <a:avLst/>
          </a:prstGeom>
          <a:noFill/>
          <a:ln>
            <a:noFill/>
          </a:ln>
        </p:spPr>
        <p:txBody>
          <a:bodyPr anchorCtr="0" anchor="ctr" bIns="45700" lIns="45700"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 name="Google Shape;59;p25"/>
          <p:cNvSpPr txBox="1"/>
          <p:nvPr>
            <p:ph idx="12" type="sldNum"/>
          </p:nvPr>
        </p:nvSpPr>
        <p:spPr>
          <a:xfrm>
            <a:off x="8543278" y="6356350"/>
            <a:ext cx="561975" cy="365125"/>
          </a:xfrm>
          <a:prstGeom prst="rect">
            <a:avLst/>
          </a:prstGeom>
          <a:noFill/>
          <a:ln>
            <a:noFill/>
          </a:ln>
        </p:spPr>
        <p:txBody>
          <a:bodyPr anchorCtr="0" anchor="ctr" bIns="45700" lIns="27425" spcFirstLastPara="1" rIns="45700" wrap="square" tIns="45700">
            <a:noAutofit/>
          </a:bodyPr>
          <a:lstStyle>
            <a:lvl1pPr indent="0" lvl="0" marL="0" marR="0" algn="l">
              <a:lnSpc>
                <a:spcPct val="100000"/>
              </a:lnSpc>
              <a:spcBef>
                <a:spcPts val="0"/>
              </a:spcBef>
              <a:spcAft>
                <a:spcPts val="0"/>
              </a:spcAft>
              <a:buClr>
                <a:srgbClr val="000000"/>
              </a:buClr>
              <a:buSzPts val="1200"/>
              <a:buFont typeface="Arial"/>
              <a:buNone/>
              <a:defRPr b="0" i="0" sz="1200" u="none" cap="none" strike="noStrike">
                <a:solidFill>
                  <a:srgbClr val="FEFEFE"/>
                </a:solidFill>
                <a:latin typeface="Century Gothic"/>
                <a:ea typeface="Century Gothic"/>
                <a:cs typeface="Century Gothic"/>
                <a:sym typeface="Century Gothic"/>
              </a:defRPr>
            </a:lvl1pPr>
            <a:lvl2pPr indent="0" lvl="1" marL="0" marR="0" algn="l">
              <a:lnSpc>
                <a:spcPct val="100000"/>
              </a:lnSpc>
              <a:spcBef>
                <a:spcPts val="0"/>
              </a:spcBef>
              <a:spcAft>
                <a:spcPts val="0"/>
              </a:spcAft>
              <a:buClr>
                <a:srgbClr val="000000"/>
              </a:buClr>
              <a:buSzPts val="1200"/>
              <a:buFont typeface="Arial"/>
              <a:buNone/>
              <a:defRPr b="0" i="0" sz="1200" u="none" cap="none" strike="noStrike">
                <a:solidFill>
                  <a:srgbClr val="FEFEFE"/>
                </a:solidFill>
                <a:latin typeface="Century Gothic"/>
                <a:ea typeface="Century Gothic"/>
                <a:cs typeface="Century Gothic"/>
                <a:sym typeface="Century Gothic"/>
              </a:defRPr>
            </a:lvl2pPr>
            <a:lvl3pPr indent="0" lvl="2" marL="0" marR="0" algn="l">
              <a:lnSpc>
                <a:spcPct val="100000"/>
              </a:lnSpc>
              <a:spcBef>
                <a:spcPts val="0"/>
              </a:spcBef>
              <a:spcAft>
                <a:spcPts val="0"/>
              </a:spcAft>
              <a:buClr>
                <a:srgbClr val="000000"/>
              </a:buClr>
              <a:buSzPts val="1200"/>
              <a:buFont typeface="Arial"/>
              <a:buNone/>
              <a:defRPr b="0" i="0" sz="1200" u="none" cap="none" strike="noStrike">
                <a:solidFill>
                  <a:srgbClr val="FEFEFE"/>
                </a:solidFill>
                <a:latin typeface="Century Gothic"/>
                <a:ea typeface="Century Gothic"/>
                <a:cs typeface="Century Gothic"/>
                <a:sym typeface="Century Gothic"/>
              </a:defRPr>
            </a:lvl3pPr>
            <a:lvl4pPr indent="0" lvl="3" marL="0" marR="0" algn="l">
              <a:lnSpc>
                <a:spcPct val="100000"/>
              </a:lnSpc>
              <a:spcBef>
                <a:spcPts val="0"/>
              </a:spcBef>
              <a:spcAft>
                <a:spcPts val="0"/>
              </a:spcAft>
              <a:buClr>
                <a:srgbClr val="000000"/>
              </a:buClr>
              <a:buSzPts val="1200"/>
              <a:buFont typeface="Arial"/>
              <a:buNone/>
              <a:defRPr b="0" i="0" sz="1200" u="none" cap="none" strike="noStrike">
                <a:solidFill>
                  <a:srgbClr val="FEFEFE"/>
                </a:solidFill>
                <a:latin typeface="Century Gothic"/>
                <a:ea typeface="Century Gothic"/>
                <a:cs typeface="Century Gothic"/>
                <a:sym typeface="Century Gothic"/>
              </a:defRPr>
            </a:lvl4pPr>
            <a:lvl5pPr indent="0" lvl="4" marL="0" marR="0" algn="l">
              <a:lnSpc>
                <a:spcPct val="100000"/>
              </a:lnSpc>
              <a:spcBef>
                <a:spcPts val="0"/>
              </a:spcBef>
              <a:spcAft>
                <a:spcPts val="0"/>
              </a:spcAft>
              <a:buClr>
                <a:srgbClr val="000000"/>
              </a:buClr>
              <a:buSzPts val="1200"/>
              <a:buFont typeface="Arial"/>
              <a:buNone/>
              <a:defRPr b="0" i="0" sz="1200" u="none" cap="none" strike="noStrike">
                <a:solidFill>
                  <a:srgbClr val="FEFEFE"/>
                </a:solidFill>
                <a:latin typeface="Century Gothic"/>
                <a:ea typeface="Century Gothic"/>
                <a:cs typeface="Century Gothic"/>
                <a:sym typeface="Century Gothic"/>
              </a:defRPr>
            </a:lvl5pPr>
            <a:lvl6pPr indent="0" lvl="5" marL="0" marR="0" algn="l">
              <a:lnSpc>
                <a:spcPct val="100000"/>
              </a:lnSpc>
              <a:spcBef>
                <a:spcPts val="0"/>
              </a:spcBef>
              <a:spcAft>
                <a:spcPts val="0"/>
              </a:spcAft>
              <a:buClr>
                <a:srgbClr val="000000"/>
              </a:buClr>
              <a:buSzPts val="1200"/>
              <a:buFont typeface="Arial"/>
              <a:buNone/>
              <a:defRPr b="0" i="0" sz="1200" u="none" cap="none" strike="noStrike">
                <a:solidFill>
                  <a:srgbClr val="FEFEFE"/>
                </a:solidFill>
                <a:latin typeface="Century Gothic"/>
                <a:ea typeface="Century Gothic"/>
                <a:cs typeface="Century Gothic"/>
                <a:sym typeface="Century Gothic"/>
              </a:defRPr>
            </a:lvl6pPr>
            <a:lvl7pPr indent="0" lvl="6" marL="0" marR="0" algn="l">
              <a:lnSpc>
                <a:spcPct val="100000"/>
              </a:lnSpc>
              <a:spcBef>
                <a:spcPts val="0"/>
              </a:spcBef>
              <a:spcAft>
                <a:spcPts val="0"/>
              </a:spcAft>
              <a:buClr>
                <a:srgbClr val="000000"/>
              </a:buClr>
              <a:buSzPts val="1200"/>
              <a:buFont typeface="Arial"/>
              <a:buNone/>
              <a:defRPr b="0" i="0" sz="1200" u="none" cap="none" strike="noStrike">
                <a:solidFill>
                  <a:srgbClr val="FEFEFE"/>
                </a:solidFill>
                <a:latin typeface="Century Gothic"/>
                <a:ea typeface="Century Gothic"/>
                <a:cs typeface="Century Gothic"/>
                <a:sym typeface="Century Gothic"/>
              </a:defRPr>
            </a:lvl7pPr>
            <a:lvl8pPr indent="0" lvl="7" marL="0" marR="0" algn="l">
              <a:lnSpc>
                <a:spcPct val="100000"/>
              </a:lnSpc>
              <a:spcBef>
                <a:spcPts val="0"/>
              </a:spcBef>
              <a:spcAft>
                <a:spcPts val="0"/>
              </a:spcAft>
              <a:buClr>
                <a:srgbClr val="000000"/>
              </a:buClr>
              <a:buSzPts val="1200"/>
              <a:buFont typeface="Arial"/>
              <a:buNone/>
              <a:defRPr b="0" i="0" sz="1200" u="none" cap="none" strike="noStrike">
                <a:solidFill>
                  <a:srgbClr val="FEFEFE"/>
                </a:solidFill>
                <a:latin typeface="Century Gothic"/>
                <a:ea typeface="Century Gothic"/>
                <a:cs typeface="Century Gothic"/>
                <a:sym typeface="Century Gothic"/>
              </a:defRPr>
            </a:lvl8pPr>
            <a:lvl9pPr indent="0" lvl="8" marL="0" marR="0" algn="l">
              <a:lnSpc>
                <a:spcPct val="100000"/>
              </a:lnSpc>
              <a:spcBef>
                <a:spcPts val="0"/>
              </a:spcBef>
              <a:spcAft>
                <a:spcPts val="0"/>
              </a:spcAft>
              <a:buClr>
                <a:srgbClr val="000000"/>
              </a:buClr>
              <a:buSzPts val="1200"/>
              <a:buFont typeface="Arial"/>
              <a:buNone/>
              <a:defRPr b="0" i="0" sz="1200" u="none" cap="none" strike="noStrike">
                <a:solidFill>
                  <a:srgbClr val="FEFEFE"/>
                </a:solidFill>
                <a:latin typeface="Century Gothic"/>
                <a:ea typeface="Century Gothic"/>
                <a:cs typeface="Century Gothic"/>
                <a:sym typeface="Century Gothic"/>
              </a:defRPr>
            </a:lvl9pPr>
          </a:lstStyle>
          <a:p>
            <a:pPr indent="0" lvl="0" marL="0" rtl="0" algn="l">
              <a:spcBef>
                <a:spcPts val="0"/>
              </a:spcBef>
              <a:spcAft>
                <a:spcPts val="0"/>
              </a:spcAft>
              <a:buNone/>
            </a:pPr>
            <a:fld id="{00000000-1234-1234-1234-123412341234}" type="slidenum">
              <a:rPr lang="pt-BR"/>
              <a:t>‹#›</a:t>
            </a:fld>
            <a:endParaRPr/>
          </a:p>
        </p:txBody>
      </p:sp>
      <p:sp>
        <p:nvSpPr>
          <p:cNvPr id="60" name="Google Shape;60;p25"/>
          <p:cNvSpPr/>
          <p:nvPr/>
        </p:nvSpPr>
        <p:spPr>
          <a:xfrm>
            <a:off x="4495800" y="3924300"/>
            <a:ext cx="84772" cy="84772"/>
          </a:xfrm>
          <a:prstGeom prst="ellipse">
            <a:avLst/>
          </a:prstGeom>
          <a:solidFill>
            <a:srgbClr val="FEFEFE"/>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Palatino Linotype"/>
              <a:ea typeface="Palatino Linotype"/>
              <a:cs typeface="Palatino Linotype"/>
              <a:sym typeface="Palatino Linotype"/>
            </a:endParaRPr>
          </a:p>
        </p:txBody>
      </p:sp>
      <p:sp>
        <p:nvSpPr>
          <p:cNvPr id="61" name="Google Shape;61;p25"/>
          <p:cNvSpPr/>
          <p:nvPr/>
        </p:nvSpPr>
        <p:spPr>
          <a:xfrm>
            <a:off x="4695825" y="3924300"/>
            <a:ext cx="84772" cy="84772"/>
          </a:xfrm>
          <a:prstGeom prst="ellipse">
            <a:avLst/>
          </a:prstGeom>
          <a:solidFill>
            <a:srgbClr val="FEFEFE"/>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Palatino Linotype"/>
              <a:ea typeface="Palatino Linotype"/>
              <a:cs typeface="Palatino Linotype"/>
              <a:sym typeface="Palatino Linotype"/>
            </a:endParaRPr>
          </a:p>
        </p:txBody>
      </p:sp>
      <p:sp>
        <p:nvSpPr>
          <p:cNvPr id="62" name="Google Shape;62;p25"/>
          <p:cNvSpPr/>
          <p:nvPr/>
        </p:nvSpPr>
        <p:spPr>
          <a:xfrm>
            <a:off x="4296728" y="3924300"/>
            <a:ext cx="84772" cy="84772"/>
          </a:xfrm>
          <a:prstGeom prst="ellipse">
            <a:avLst/>
          </a:prstGeom>
          <a:solidFill>
            <a:srgbClr val="FEFEFE"/>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Palatino Linotype"/>
              <a:ea typeface="Palatino Linotype"/>
              <a:cs typeface="Palatino Linotype"/>
              <a:sym typeface="Palatino Linotype"/>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63" name="Shape 63"/>
        <p:cNvGrpSpPr/>
        <p:nvPr/>
      </p:nvGrpSpPr>
      <p:grpSpPr>
        <a:xfrm>
          <a:off x="0" y="0"/>
          <a:ext cx="0" cy="0"/>
          <a:chOff x="0" y="0"/>
          <a:chExt cx="0" cy="0"/>
        </a:xfrm>
      </p:grpSpPr>
      <p:sp>
        <p:nvSpPr>
          <p:cNvPr id="64" name="Google Shape;64;p26"/>
          <p:cNvSpPr txBox="1"/>
          <p:nvPr>
            <p:ph type="title"/>
          </p:nvPr>
        </p:nvSpPr>
        <p:spPr>
          <a:xfrm>
            <a:off x="457200" y="0"/>
            <a:ext cx="8229600" cy="1600200"/>
          </a:xfrm>
          <a:prstGeom prst="rect">
            <a:avLst/>
          </a:prstGeom>
          <a:noFill/>
          <a:ln>
            <a:noFill/>
          </a:ln>
        </p:spPr>
        <p:txBody>
          <a:bodyPr anchorCtr="0" anchor="b" bIns="45700" lIns="91425" spcFirstLastPara="1" rIns="91425" wrap="square" tIns="45700">
            <a:noAutofit/>
          </a:bodyPr>
          <a:lstStyle>
            <a:lvl1pPr lvl="0" algn="ctr">
              <a:lnSpc>
                <a:spcPct val="322222"/>
              </a:lnSpc>
              <a:spcBef>
                <a:spcPts val="0"/>
              </a:spcBef>
              <a:spcAft>
                <a:spcPts val="0"/>
              </a:spcAft>
              <a:buClr>
                <a:schemeClr val="lt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5" name="Google Shape;65;p26"/>
          <p:cNvSpPr txBox="1"/>
          <p:nvPr>
            <p:ph idx="1" type="body"/>
          </p:nvPr>
        </p:nvSpPr>
        <p:spPr>
          <a:xfrm>
            <a:off x="4648200" y="1600200"/>
            <a:ext cx="4038600" cy="4525963"/>
          </a:xfrm>
          <a:prstGeom prst="rect">
            <a:avLst/>
          </a:prstGeom>
          <a:noFill/>
          <a:ln>
            <a:noFill/>
          </a:ln>
        </p:spPr>
        <p:txBody>
          <a:bodyPr anchorCtr="0" anchor="t" bIns="45700" lIns="91425" spcFirstLastPara="1" rIns="91425" wrap="square" tIns="45700">
            <a:noAutofit/>
          </a:bodyPr>
          <a:lstStyle>
            <a:lvl1pPr indent="-381000" lvl="0" marL="457200" algn="l">
              <a:lnSpc>
                <a:spcPct val="100000"/>
              </a:lnSpc>
              <a:spcBef>
                <a:spcPts val="480"/>
              </a:spcBef>
              <a:spcAft>
                <a:spcPts val="0"/>
              </a:spcAft>
              <a:buClr>
                <a:srgbClr val="FEFEFE"/>
              </a:buClr>
              <a:buSzPts val="2400"/>
              <a:buChar char="•"/>
              <a:defRPr sz="2400"/>
            </a:lvl1pPr>
            <a:lvl2pPr indent="-330200" lvl="1" marL="914400" algn="l">
              <a:lnSpc>
                <a:spcPct val="100000"/>
              </a:lnSpc>
              <a:spcBef>
                <a:spcPts val="320"/>
              </a:spcBef>
              <a:spcAft>
                <a:spcPts val="0"/>
              </a:spcAft>
              <a:buClr>
                <a:srgbClr val="FEFEFE"/>
              </a:buClr>
              <a:buSzPts val="1600"/>
              <a:buChar char="o"/>
              <a:defRPr sz="1600"/>
            </a:lvl2pPr>
            <a:lvl3pPr indent="-330200" lvl="2" marL="1371600" algn="l">
              <a:lnSpc>
                <a:spcPct val="100000"/>
              </a:lnSpc>
              <a:spcBef>
                <a:spcPts val="320"/>
              </a:spcBef>
              <a:spcAft>
                <a:spcPts val="0"/>
              </a:spcAft>
              <a:buClr>
                <a:srgbClr val="FEFEFE"/>
              </a:buClr>
              <a:buSzPts val="1600"/>
              <a:buChar char="•"/>
              <a:defRPr sz="1600"/>
            </a:lvl3pPr>
            <a:lvl4pPr indent="-330200" lvl="3" marL="1828800" algn="l">
              <a:lnSpc>
                <a:spcPct val="100000"/>
              </a:lnSpc>
              <a:spcBef>
                <a:spcPts val="320"/>
              </a:spcBef>
              <a:spcAft>
                <a:spcPts val="0"/>
              </a:spcAft>
              <a:buClr>
                <a:srgbClr val="FEFEFE"/>
              </a:buClr>
              <a:buSzPts val="1600"/>
              <a:buChar char="o"/>
              <a:defRPr sz="1600"/>
            </a:lvl4pPr>
            <a:lvl5pPr indent="-330200" lvl="4" marL="2286000" algn="l">
              <a:lnSpc>
                <a:spcPct val="100000"/>
              </a:lnSpc>
              <a:spcBef>
                <a:spcPts val="320"/>
              </a:spcBef>
              <a:spcAft>
                <a:spcPts val="0"/>
              </a:spcAft>
              <a:buClr>
                <a:srgbClr val="FEFEFE"/>
              </a:buClr>
              <a:buSzPts val="1600"/>
              <a:buChar char="•"/>
              <a:defRPr sz="1600"/>
            </a:lvl5pPr>
            <a:lvl6pPr indent="-330200" lvl="5" marL="2743200" algn="l">
              <a:lnSpc>
                <a:spcPct val="100000"/>
              </a:lnSpc>
              <a:spcBef>
                <a:spcPts val="320"/>
              </a:spcBef>
              <a:spcAft>
                <a:spcPts val="0"/>
              </a:spcAft>
              <a:buClr>
                <a:srgbClr val="FEFEFE"/>
              </a:buClr>
              <a:buSzPts val="1600"/>
              <a:buChar char="o"/>
              <a:defRPr sz="1600"/>
            </a:lvl6pPr>
            <a:lvl7pPr indent="-330200" lvl="6" marL="3200400" algn="l">
              <a:lnSpc>
                <a:spcPct val="100000"/>
              </a:lnSpc>
              <a:spcBef>
                <a:spcPts val="320"/>
              </a:spcBef>
              <a:spcAft>
                <a:spcPts val="0"/>
              </a:spcAft>
              <a:buClr>
                <a:srgbClr val="FEFEFE"/>
              </a:buClr>
              <a:buSzPts val="1600"/>
              <a:buChar char="•"/>
              <a:defRPr sz="1600"/>
            </a:lvl7pPr>
            <a:lvl8pPr indent="-330200" lvl="7" marL="3657600" algn="l">
              <a:lnSpc>
                <a:spcPct val="100000"/>
              </a:lnSpc>
              <a:spcBef>
                <a:spcPts val="320"/>
              </a:spcBef>
              <a:spcAft>
                <a:spcPts val="0"/>
              </a:spcAft>
              <a:buClr>
                <a:srgbClr val="FEFEFE"/>
              </a:buClr>
              <a:buSzPts val="1600"/>
              <a:buChar char="o"/>
              <a:defRPr sz="1600"/>
            </a:lvl8pPr>
            <a:lvl9pPr indent="-330200" lvl="8" marL="4114800" algn="l">
              <a:lnSpc>
                <a:spcPct val="100000"/>
              </a:lnSpc>
              <a:spcBef>
                <a:spcPts val="320"/>
              </a:spcBef>
              <a:spcAft>
                <a:spcPts val="0"/>
              </a:spcAft>
              <a:buClr>
                <a:srgbClr val="FEFEFE"/>
              </a:buClr>
              <a:buSzPts val="1600"/>
              <a:buChar char="•"/>
              <a:defRPr sz="1600"/>
            </a:lvl9pPr>
          </a:lstStyle>
          <a:p/>
        </p:txBody>
      </p:sp>
      <p:sp>
        <p:nvSpPr>
          <p:cNvPr id="66" name="Google Shape;66;p26"/>
          <p:cNvSpPr txBox="1"/>
          <p:nvPr>
            <p:ph idx="10" type="dt"/>
          </p:nvPr>
        </p:nvSpPr>
        <p:spPr>
          <a:xfrm>
            <a:off x="6363347" y="6356350"/>
            <a:ext cx="2085975" cy="365125"/>
          </a:xfrm>
          <a:prstGeom prst="rect">
            <a:avLst/>
          </a:prstGeom>
          <a:noFill/>
          <a:ln>
            <a:noFill/>
          </a:ln>
        </p:spPr>
        <p:txBody>
          <a:bodyPr anchorCtr="0" anchor="ctr" bIns="45700" lIns="91425" spcFirstLastPara="1" rIns="45700"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26"/>
          <p:cNvSpPr txBox="1"/>
          <p:nvPr>
            <p:ph idx="11" type="ftr"/>
          </p:nvPr>
        </p:nvSpPr>
        <p:spPr>
          <a:xfrm>
            <a:off x="659165" y="6356350"/>
            <a:ext cx="2847975" cy="365125"/>
          </a:xfrm>
          <a:prstGeom prst="rect">
            <a:avLst/>
          </a:prstGeom>
          <a:noFill/>
          <a:ln>
            <a:noFill/>
          </a:ln>
        </p:spPr>
        <p:txBody>
          <a:bodyPr anchorCtr="0" anchor="ctr" bIns="45700" lIns="45700"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8" name="Google Shape;68;p26"/>
          <p:cNvSpPr txBox="1"/>
          <p:nvPr>
            <p:ph idx="12" type="sldNum"/>
          </p:nvPr>
        </p:nvSpPr>
        <p:spPr>
          <a:xfrm>
            <a:off x="8543278" y="6356350"/>
            <a:ext cx="561975" cy="365125"/>
          </a:xfrm>
          <a:prstGeom prst="rect">
            <a:avLst/>
          </a:prstGeom>
          <a:noFill/>
          <a:ln>
            <a:noFill/>
          </a:ln>
        </p:spPr>
        <p:txBody>
          <a:bodyPr anchorCtr="0" anchor="ctr" bIns="45700" lIns="27425" spcFirstLastPara="1" rIns="45700" wrap="square" tIns="45700">
            <a:noAutofit/>
          </a:bodyPr>
          <a:lstStyle>
            <a:lvl1pPr indent="0" lvl="0" marL="0" marR="0" algn="l">
              <a:lnSpc>
                <a:spcPct val="100000"/>
              </a:lnSpc>
              <a:spcBef>
                <a:spcPts val="0"/>
              </a:spcBef>
              <a:spcAft>
                <a:spcPts val="0"/>
              </a:spcAft>
              <a:buClr>
                <a:srgbClr val="000000"/>
              </a:buClr>
              <a:buSzPts val="1200"/>
              <a:buFont typeface="Arial"/>
              <a:buNone/>
              <a:defRPr b="0" i="0" sz="1200" u="none" cap="none" strike="noStrike">
                <a:solidFill>
                  <a:srgbClr val="FEFEFE"/>
                </a:solidFill>
                <a:latin typeface="Century Gothic"/>
                <a:ea typeface="Century Gothic"/>
                <a:cs typeface="Century Gothic"/>
                <a:sym typeface="Century Gothic"/>
              </a:defRPr>
            </a:lvl1pPr>
            <a:lvl2pPr indent="0" lvl="1" marL="0" marR="0" algn="l">
              <a:lnSpc>
                <a:spcPct val="100000"/>
              </a:lnSpc>
              <a:spcBef>
                <a:spcPts val="0"/>
              </a:spcBef>
              <a:spcAft>
                <a:spcPts val="0"/>
              </a:spcAft>
              <a:buClr>
                <a:srgbClr val="000000"/>
              </a:buClr>
              <a:buSzPts val="1200"/>
              <a:buFont typeface="Arial"/>
              <a:buNone/>
              <a:defRPr b="0" i="0" sz="1200" u="none" cap="none" strike="noStrike">
                <a:solidFill>
                  <a:srgbClr val="FEFEFE"/>
                </a:solidFill>
                <a:latin typeface="Century Gothic"/>
                <a:ea typeface="Century Gothic"/>
                <a:cs typeface="Century Gothic"/>
                <a:sym typeface="Century Gothic"/>
              </a:defRPr>
            </a:lvl2pPr>
            <a:lvl3pPr indent="0" lvl="2" marL="0" marR="0" algn="l">
              <a:lnSpc>
                <a:spcPct val="100000"/>
              </a:lnSpc>
              <a:spcBef>
                <a:spcPts val="0"/>
              </a:spcBef>
              <a:spcAft>
                <a:spcPts val="0"/>
              </a:spcAft>
              <a:buClr>
                <a:srgbClr val="000000"/>
              </a:buClr>
              <a:buSzPts val="1200"/>
              <a:buFont typeface="Arial"/>
              <a:buNone/>
              <a:defRPr b="0" i="0" sz="1200" u="none" cap="none" strike="noStrike">
                <a:solidFill>
                  <a:srgbClr val="FEFEFE"/>
                </a:solidFill>
                <a:latin typeface="Century Gothic"/>
                <a:ea typeface="Century Gothic"/>
                <a:cs typeface="Century Gothic"/>
                <a:sym typeface="Century Gothic"/>
              </a:defRPr>
            </a:lvl3pPr>
            <a:lvl4pPr indent="0" lvl="3" marL="0" marR="0" algn="l">
              <a:lnSpc>
                <a:spcPct val="100000"/>
              </a:lnSpc>
              <a:spcBef>
                <a:spcPts val="0"/>
              </a:spcBef>
              <a:spcAft>
                <a:spcPts val="0"/>
              </a:spcAft>
              <a:buClr>
                <a:srgbClr val="000000"/>
              </a:buClr>
              <a:buSzPts val="1200"/>
              <a:buFont typeface="Arial"/>
              <a:buNone/>
              <a:defRPr b="0" i="0" sz="1200" u="none" cap="none" strike="noStrike">
                <a:solidFill>
                  <a:srgbClr val="FEFEFE"/>
                </a:solidFill>
                <a:latin typeface="Century Gothic"/>
                <a:ea typeface="Century Gothic"/>
                <a:cs typeface="Century Gothic"/>
                <a:sym typeface="Century Gothic"/>
              </a:defRPr>
            </a:lvl4pPr>
            <a:lvl5pPr indent="0" lvl="4" marL="0" marR="0" algn="l">
              <a:lnSpc>
                <a:spcPct val="100000"/>
              </a:lnSpc>
              <a:spcBef>
                <a:spcPts val="0"/>
              </a:spcBef>
              <a:spcAft>
                <a:spcPts val="0"/>
              </a:spcAft>
              <a:buClr>
                <a:srgbClr val="000000"/>
              </a:buClr>
              <a:buSzPts val="1200"/>
              <a:buFont typeface="Arial"/>
              <a:buNone/>
              <a:defRPr b="0" i="0" sz="1200" u="none" cap="none" strike="noStrike">
                <a:solidFill>
                  <a:srgbClr val="FEFEFE"/>
                </a:solidFill>
                <a:latin typeface="Century Gothic"/>
                <a:ea typeface="Century Gothic"/>
                <a:cs typeface="Century Gothic"/>
                <a:sym typeface="Century Gothic"/>
              </a:defRPr>
            </a:lvl5pPr>
            <a:lvl6pPr indent="0" lvl="5" marL="0" marR="0" algn="l">
              <a:lnSpc>
                <a:spcPct val="100000"/>
              </a:lnSpc>
              <a:spcBef>
                <a:spcPts val="0"/>
              </a:spcBef>
              <a:spcAft>
                <a:spcPts val="0"/>
              </a:spcAft>
              <a:buClr>
                <a:srgbClr val="000000"/>
              </a:buClr>
              <a:buSzPts val="1200"/>
              <a:buFont typeface="Arial"/>
              <a:buNone/>
              <a:defRPr b="0" i="0" sz="1200" u="none" cap="none" strike="noStrike">
                <a:solidFill>
                  <a:srgbClr val="FEFEFE"/>
                </a:solidFill>
                <a:latin typeface="Century Gothic"/>
                <a:ea typeface="Century Gothic"/>
                <a:cs typeface="Century Gothic"/>
                <a:sym typeface="Century Gothic"/>
              </a:defRPr>
            </a:lvl6pPr>
            <a:lvl7pPr indent="0" lvl="6" marL="0" marR="0" algn="l">
              <a:lnSpc>
                <a:spcPct val="100000"/>
              </a:lnSpc>
              <a:spcBef>
                <a:spcPts val="0"/>
              </a:spcBef>
              <a:spcAft>
                <a:spcPts val="0"/>
              </a:spcAft>
              <a:buClr>
                <a:srgbClr val="000000"/>
              </a:buClr>
              <a:buSzPts val="1200"/>
              <a:buFont typeface="Arial"/>
              <a:buNone/>
              <a:defRPr b="0" i="0" sz="1200" u="none" cap="none" strike="noStrike">
                <a:solidFill>
                  <a:srgbClr val="FEFEFE"/>
                </a:solidFill>
                <a:latin typeface="Century Gothic"/>
                <a:ea typeface="Century Gothic"/>
                <a:cs typeface="Century Gothic"/>
                <a:sym typeface="Century Gothic"/>
              </a:defRPr>
            </a:lvl7pPr>
            <a:lvl8pPr indent="0" lvl="7" marL="0" marR="0" algn="l">
              <a:lnSpc>
                <a:spcPct val="100000"/>
              </a:lnSpc>
              <a:spcBef>
                <a:spcPts val="0"/>
              </a:spcBef>
              <a:spcAft>
                <a:spcPts val="0"/>
              </a:spcAft>
              <a:buClr>
                <a:srgbClr val="000000"/>
              </a:buClr>
              <a:buSzPts val="1200"/>
              <a:buFont typeface="Arial"/>
              <a:buNone/>
              <a:defRPr b="0" i="0" sz="1200" u="none" cap="none" strike="noStrike">
                <a:solidFill>
                  <a:srgbClr val="FEFEFE"/>
                </a:solidFill>
                <a:latin typeface="Century Gothic"/>
                <a:ea typeface="Century Gothic"/>
                <a:cs typeface="Century Gothic"/>
                <a:sym typeface="Century Gothic"/>
              </a:defRPr>
            </a:lvl8pPr>
            <a:lvl9pPr indent="0" lvl="8" marL="0" marR="0" algn="l">
              <a:lnSpc>
                <a:spcPct val="100000"/>
              </a:lnSpc>
              <a:spcBef>
                <a:spcPts val="0"/>
              </a:spcBef>
              <a:spcAft>
                <a:spcPts val="0"/>
              </a:spcAft>
              <a:buClr>
                <a:srgbClr val="000000"/>
              </a:buClr>
              <a:buSzPts val="1200"/>
              <a:buFont typeface="Arial"/>
              <a:buNone/>
              <a:defRPr b="0" i="0" sz="1200" u="none" cap="none" strike="noStrike">
                <a:solidFill>
                  <a:srgbClr val="FEFEFE"/>
                </a:solidFill>
                <a:latin typeface="Century Gothic"/>
                <a:ea typeface="Century Gothic"/>
                <a:cs typeface="Century Gothic"/>
                <a:sym typeface="Century Gothic"/>
              </a:defRPr>
            </a:lvl9pPr>
          </a:lstStyle>
          <a:p>
            <a:pPr indent="0" lvl="0" marL="0" rtl="0" algn="l">
              <a:spcBef>
                <a:spcPts val="0"/>
              </a:spcBef>
              <a:spcAft>
                <a:spcPts val="0"/>
              </a:spcAft>
              <a:buNone/>
            </a:pPr>
            <a:fld id="{00000000-1234-1234-1234-123412341234}" type="slidenum">
              <a:rPr lang="pt-BR"/>
              <a:t>‹#›</a:t>
            </a:fld>
            <a:endParaRPr/>
          </a:p>
        </p:txBody>
      </p:sp>
      <p:sp>
        <p:nvSpPr>
          <p:cNvPr id="69" name="Google Shape;69;p26"/>
          <p:cNvSpPr txBox="1"/>
          <p:nvPr>
            <p:ph idx="2" type="body"/>
          </p:nvPr>
        </p:nvSpPr>
        <p:spPr>
          <a:xfrm>
            <a:off x="365760" y="1600200"/>
            <a:ext cx="4041648" cy="4526280"/>
          </a:xfrm>
          <a:prstGeom prst="rect">
            <a:avLst/>
          </a:prstGeom>
          <a:noFill/>
          <a:ln>
            <a:noFill/>
          </a:ln>
        </p:spPr>
        <p:txBody>
          <a:bodyPr anchorCtr="0" anchor="t" bIns="45700" lIns="91425" spcFirstLastPara="1" rIns="91425" wrap="square" tIns="45700">
            <a:noAutofit/>
          </a:bodyPr>
          <a:lstStyle>
            <a:lvl1pPr indent="-342900" lvl="0" marL="457200" algn="l">
              <a:lnSpc>
                <a:spcPct val="100000"/>
              </a:lnSpc>
              <a:spcBef>
                <a:spcPts val="360"/>
              </a:spcBef>
              <a:spcAft>
                <a:spcPts val="0"/>
              </a:spcAft>
              <a:buClr>
                <a:srgbClr val="FEFEFE"/>
              </a:buClr>
              <a:buSzPts val="1800"/>
              <a:buChar char="•"/>
              <a:defRPr/>
            </a:lvl1pPr>
            <a:lvl2pPr indent="-342900" lvl="1" marL="914400" algn="l">
              <a:lnSpc>
                <a:spcPct val="100000"/>
              </a:lnSpc>
              <a:spcBef>
                <a:spcPts val="360"/>
              </a:spcBef>
              <a:spcAft>
                <a:spcPts val="0"/>
              </a:spcAft>
              <a:buClr>
                <a:srgbClr val="FEFEFE"/>
              </a:buClr>
              <a:buSzPts val="1800"/>
              <a:buChar char="o"/>
              <a:defRPr/>
            </a:lvl2pPr>
            <a:lvl3pPr indent="-342900" lvl="2" marL="1371600" algn="l">
              <a:lnSpc>
                <a:spcPct val="100000"/>
              </a:lnSpc>
              <a:spcBef>
                <a:spcPts val="360"/>
              </a:spcBef>
              <a:spcAft>
                <a:spcPts val="0"/>
              </a:spcAft>
              <a:buClr>
                <a:srgbClr val="FEFEFE"/>
              </a:buClr>
              <a:buSzPts val="1800"/>
              <a:buChar char="•"/>
              <a:defRPr/>
            </a:lvl3pPr>
            <a:lvl4pPr indent="-342900" lvl="3" marL="1828800" algn="l">
              <a:lnSpc>
                <a:spcPct val="100000"/>
              </a:lnSpc>
              <a:spcBef>
                <a:spcPts val="360"/>
              </a:spcBef>
              <a:spcAft>
                <a:spcPts val="0"/>
              </a:spcAft>
              <a:buClr>
                <a:srgbClr val="FEFEFE"/>
              </a:buClr>
              <a:buSzPts val="1800"/>
              <a:buChar char="o"/>
              <a:defRPr/>
            </a:lvl4pPr>
            <a:lvl5pPr indent="-342900" lvl="4" marL="2286000" algn="l">
              <a:lnSpc>
                <a:spcPct val="100000"/>
              </a:lnSpc>
              <a:spcBef>
                <a:spcPts val="360"/>
              </a:spcBef>
              <a:spcAft>
                <a:spcPts val="0"/>
              </a:spcAft>
              <a:buClr>
                <a:srgbClr val="FEFEFE"/>
              </a:buClr>
              <a:buSzPts val="1800"/>
              <a:buChar char="•"/>
              <a:defRPr/>
            </a:lvl5pPr>
            <a:lvl6pPr indent="-342900" lvl="5" marL="2743200" algn="l">
              <a:lnSpc>
                <a:spcPct val="100000"/>
              </a:lnSpc>
              <a:spcBef>
                <a:spcPts val="360"/>
              </a:spcBef>
              <a:spcAft>
                <a:spcPts val="0"/>
              </a:spcAft>
              <a:buClr>
                <a:srgbClr val="FEFEFE"/>
              </a:buClr>
              <a:buSzPts val="1800"/>
              <a:buChar char="o"/>
              <a:defRPr/>
            </a:lvl6pPr>
            <a:lvl7pPr indent="-342900" lvl="6" marL="3200400" algn="l">
              <a:lnSpc>
                <a:spcPct val="100000"/>
              </a:lnSpc>
              <a:spcBef>
                <a:spcPts val="360"/>
              </a:spcBef>
              <a:spcAft>
                <a:spcPts val="0"/>
              </a:spcAft>
              <a:buClr>
                <a:srgbClr val="FEFEFE"/>
              </a:buClr>
              <a:buSzPts val="1800"/>
              <a:buChar char="•"/>
              <a:defRPr/>
            </a:lvl7pPr>
            <a:lvl8pPr indent="-342900" lvl="7" marL="3657600" algn="l">
              <a:lnSpc>
                <a:spcPct val="100000"/>
              </a:lnSpc>
              <a:spcBef>
                <a:spcPts val="360"/>
              </a:spcBef>
              <a:spcAft>
                <a:spcPts val="0"/>
              </a:spcAft>
              <a:buClr>
                <a:srgbClr val="FEFEFE"/>
              </a:buClr>
              <a:buSzPts val="1800"/>
              <a:buChar char="o"/>
              <a:defRPr/>
            </a:lvl8pPr>
            <a:lvl9pPr indent="-342900" lvl="8" marL="4114800" algn="l">
              <a:lnSpc>
                <a:spcPct val="100000"/>
              </a:lnSpc>
              <a:spcBef>
                <a:spcPts val="360"/>
              </a:spcBef>
              <a:spcAft>
                <a:spcPts val="0"/>
              </a:spcAft>
              <a:buClr>
                <a:srgbClr val="FEFEFE"/>
              </a:buClr>
              <a:buSzPts val="1800"/>
              <a:buChar char="•"/>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70" name="Shape 70"/>
        <p:cNvGrpSpPr/>
        <p:nvPr/>
      </p:nvGrpSpPr>
      <p:grpSpPr>
        <a:xfrm>
          <a:off x="0" y="0"/>
          <a:ext cx="0" cy="0"/>
          <a:chOff x="0" y="0"/>
          <a:chExt cx="0" cy="0"/>
        </a:xfrm>
      </p:grpSpPr>
      <p:sp>
        <p:nvSpPr>
          <p:cNvPr id="71" name="Google Shape;71;p27"/>
          <p:cNvSpPr txBox="1"/>
          <p:nvPr>
            <p:ph type="title"/>
          </p:nvPr>
        </p:nvSpPr>
        <p:spPr>
          <a:xfrm>
            <a:off x="457200" y="0"/>
            <a:ext cx="8229600" cy="1600200"/>
          </a:xfrm>
          <a:prstGeom prst="rect">
            <a:avLst/>
          </a:prstGeom>
          <a:noFill/>
          <a:ln>
            <a:noFill/>
          </a:ln>
        </p:spPr>
        <p:txBody>
          <a:bodyPr anchorCtr="0" anchor="b" bIns="45700" lIns="91425" spcFirstLastPara="1" rIns="91425" wrap="square" tIns="45700">
            <a:noAutofit/>
          </a:bodyPr>
          <a:lstStyle>
            <a:lvl1pPr lvl="0" algn="ctr">
              <a:lnSpc>
                <a:spcPct val="107407"/>
              </a:lnSpc>
              <a:spcBef>
                <a:spcPts val="0"/>
              </a:spcBef>
              <a:spcAft>
                <a:spcPts val="0"/>
              </a:spcAft>
              <a:buClr>
                <a:schemeClr val="lt2"/>
              </a:buClr>
              <a:buSzPts val="5400"/>
              <a:buFont typeface="Palatino Linotype"/>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27"/>
          <p:cNvSpPr txBox="1"/>
          <p:nvPr>
            <p:ph idx="1" type="body"/>
          </p:nvPr>
        </p:nvSpPr>
        <p:spPr>
          <a:xfrm>
            <a:off x="457200" y="1600200"/>
            <a:ext cx="4040188" cy="609600"/>
          </a:xfrm>
          <a:prstGeom prst="rect">
            <a:avLst/>
          </a:prstGeom>
          <a:noFill/>
          <a:ln>
            <a:noFill/>
          </a:ln>
        </p:spPr>
        <p:txBody>
          <a:bodyPr anchorCtr="0" anchor="b" bIns="45700" lIns="91425" spcFirstLastPara="1" rIns="91425" wrap="square" tIns="45700">
            <a:noAutofit/>
          </a:bodyPr>
          <a:lstStyle>
            <a:lvl1pPr indent="-228600" lvl="0" marL="457200" algn="ctr">
              <a:lnSpc>
                <a:spcPct val="100000"/>
              </a:lnSpc>
              <a:spcBef>
                <a:spcPts val="480"/>
              </a:spcBef>
              <a:spcAft>
                <a:spcPts val="0"/>
              </a:spcAft>
              <a:buClr>
                <a:srgbClr val="FEFEFE"/>
              </a:buClr>
              <a:buSzPts val="2400"/>
              <a:buNone/>
              <a:defRPr b="0" sz="2400"/>
            </a:lvl1pPr>
            <a:lvl2pPr indent="-228600" lvl="1" marL="914400" algn="l">
              <a:lnSpc>
                <a:spcPct val="100000"/>
              </a:lnSpc>
              <a:spcBef>
                <a:spcPts val="400"/>
              </a:spcBef>
              <a:spcAft>
                <a:spcPts val="0"/>
              </a:spcAft>
              <a:buClr>
                <a:srgbClr val="FEFEFE"/>
              </a:buClr>
              <a:buSzPts val="2000"/>
              <a:buNone/>
              <a:defRPr b="1" sz="2000"/>
            </a:lvl2pPr>
            <a:lvl3pPr indent="-228600" lvl="2" marL="1371600" algn="l">
              <a:lnSpc>
                <a:spcPct val="100000"/>
              </a:lnSpc>
              <a:spcBef>
                <a:spcPts val="360"/>
              </a:spcBef>
              <a:spcAft>
                <a:spcPts val="0"/>
              </a:spcAft>
              <a:buClr>
                <a:srgbClr val="FEFEFE"/>
              </a:buClr>
              <a:buSzPts val="1800"/>
              <a:buNone/>
              <a:defRPr b="1" sz="1800"/>
            </a:lvl3pPr>
            <a:lvl4pPr indent="-228600" lvl="3" marL="1828800" algn="l">
              <a:lnSpc>
                <a:spcPct val="100000"/>
              </a:lnSpc>
              <a:spcBef>
                <a:spcPts val="320"/>
              </a:spcBef>
              <a:spcAft>
                <a:spcPts val="0"/>
              </a:spcAft>
              <a:buClr>
                <a:srgbClr val="FEFEFE"/>
              </a:buClr>
              <a:buSzPts val="1600"/>
              <a:buNone/>
              <a:defRPr b="1" sz="1600"/>
            </a:lvl4pPr>
            <a:lvl5pPr indent="-228600" lvl="4" marL="2286000" algn="l">
              <a:lnSpc>
                <a:spcPct val="100000"/>
              </a:lnSpc>
              <a:spcBef>
                <a:spcPts val="320"/>
              </a:spcBef>
              <a:spcAft>
                <a:spcPts val="0"/>
              </a:spcAft>
              <a:buClr>
                <a:srgbClr val="FEFEFE"/>
              </a:buClr>
              <a:buSzPts val="1600"/>
              <a:buNone/>
              <a:defRPr b="1" sz="1600"/>
            </a:lvl5pPr>
            <a:lvl6pPr indent="-228600" lvl="5" marL="2743200" algn="l">
              <a:lnSpc>
                <a:spcPct val="100000"/>
              </a:lnSpc>
              <a:spcBef>
                <a:spcPts val="320"/>
              </a:spcBef>
              <a:spcAft>
                <a:spcPts val="0"/>
              </a:spcAft>
              <a:buClr>
                <a:srgbClr val="FEFEFE"/>
              </a:buClr>
              <a:buSzPts val="1600"/>
              <a:buNone/>
              <a:defRPr b="1" sz="1600"/>
            </a:lvl6pPr>
            <a:lvl7pPr indent="-228600" lvl="6" marL="3200400" algn="l">
              <a:lnSpc>
                <a:spcPct val="100000"/>
              </a:lnSpc>
              <a:spcBef>
                <a:spcPts val="320"/>
              </a:spcBef>
              <a:spcAft>
                <a:spcPts val="0"/>
              </a:spcAft>
              <a:buClr>
                <a:srgbClr val="FEFEFE"/>
              </a:buClr>
              <a:buSzPts val="1600"/>
              <a:buNone/>
              <a:defRPr b="1" sz="1600"/>
            </a:lvl7pPr>
            <a:lvl8pPr indent="-228600" lvl="7" marL="3657600" algn="l">
              <a:lnSpc>
                <a:spcPct val="100000"/>
              </a:lnSpc>
              <a:spcBef>
                <a:spcPts val="320"/>
              </a:spcBef>
              <a:spcAft>
                <a:spcPts val="0"/>
              </a:spcAft>
              <a:buClr>
                <a:srgbClr val="FEFEFE"/>
              </a:buClr>
              <a:buSzPts val="1600"/>
              <a:buNone/>
              <a:defRPr b="1" sz="1600"/>
            </a:lvl8pPr>
            <a:lvl9pPr indent="-228600" lvl="8" marL="4114800" algn="l">
              <a:lnSpc>
                <a:spcPct val="100000"/>
              </a:lnSpc>
              <a:spcBef>
                <a:spcPts val="320"/>
              </a:spcBef>
              <a:spcAft>
                <a:spcPts val="0"/>
              </a:spcAft>
              <a:buClr>
                <a:srgbClr val="FEFEFE"/>
              </a:buClr>
              <a:buSzPts val="1600"/>
              <a:buNone/>
              <a:defRPr b="1" sz="1600"/>
            </a:lvl9pPr>
          </a:lstStyle>
          <a:p/>
        </p:txBody>
      </p:sp>
      <p:sp>
        <p:nvSpPr>
          <p:cNvPr id="73" name="Google Shape;73;p27"/>
          <p:cNvSpPr txBox="1"/>
          <p:nvPr>
            <p:ph idx="2" type="body"/>
          </p:nvPr>
        </p:nvSpPr>
        <p:spPr>
          <a:xfrm>
            <a:off x="4648200" y="1600200"/>
            <a:ext cx="4041775" cy="609600"/>
          </a:xfrm>
          <a:prstGeom prst="rect">
            <a:avLst/>
          </a:prstGeom>
          <a:noFill/>
          <a:ln>
            <a:noFill/>
          </a:ln>
        </p:spPr>
        <p:txBody>
          <a:bodyPr anchorCtr="0" anchor="b" bIns="45700" lIns="91425" spcFirstLastPara="1" rIns="91425" wrap="square" tIns="45700">
            <a:noAutofit/>
          </a:bodyPr>
          <a:lstStyle>
            <a:lvl1pPr indent="-228600" lvl="0" marL="457200" algn="ctr">
              <a:lnSpc>
                <a:spcPct val="100000"/>
              </a:lnSpc>
              <a:spcBef>
                <a:spcPts val="480"/>
              </a:spcBef>
              <a:spcAft>
                <a:spcPts val="0"/>
              </a:spcAft>
              <a:buClr>
                <a:srgbClr val="FEFEFE"/>
              </a:buClr>
              <a:buSzPts val="2400"/>
              <a:buNone/>
              <a:defRPr b="0" sz="2400"/>
            </a:lvl1pPr>
            <a:lvl2pPr indent="-228600" lvl="1" marL="914400" algn="l">
              <a:lnSpc>
                <a:spcPct val="100000"/>
              </a:lnSpc>
              <a:spcBef>
                <a:spcPts val="400"/>
              </a:spcBef>
              <a:spcAft>
                <a:spcPts val="0"/>
              </a:spcAft>
              <a:buClr>
                <a:srgbClr val="FEFEFE"/>
              </a:buClr>
              <a:buSzPts val="2000"/>
              <a:buNone/>
              <a:defRPr b="1" sz="2000"/>
            </a:lvl2pPr>
            <a:lvl3pPr indent="-228600" lvl="2" marL="1371600" algn="l">
              <a:lnSpc>
                <a:spcPct val="100000"/>
              </a:lnSpc>
              <a:spcBef>
                <a:spcPts val="360"/>
              </a:spcBef>
              <a:spcAft>
                <a:spcPts val="0"/>
              </a:spcAft>
              <a:buClr>
                <a:srgbClr val="FEFEFE"/>
              </a:buClr>
              <a:buSzPts val="1800"/>
              <a:buNone/>
              <a:defRPr b="1" sz="1800"/>
            </a:lvl3pPr>
            <a:lvl4pPr indent="-228600" lvl="3" marL="1828800" algn="l">
              <a:lnSpc>
                <a:spcPct val="100000"/>
              </a:lnSpc>
              <a:spcBef>
                <a:spcPts val="320"/>
              </a:spcBef>
              <a:spcAft>
                <a:spcPts val="0"/>
              </a:spcAft>
              <a:buClr>
                <a:srgbClr val="FEFEFE"/>
              </a:buClr>
              <a:buSzPts val="1600"/>
              <a:buNone/>
              <a:defRPr b="1" sz="1600"/>
            </a:lvl4pPr>
            <a:lvl5pPr indent="-228600" lvl="4" marL="2286000" algn="l">
              <a:lnSpc>
                <a:spcPct val="100000"/>
              </a:lnSpc>
              <a:spcBef>
                <a:spcPts val="320"/>
              </a:spcBef>
              <a:spcAft>
                <a:spcPts val="0"/>
              </a:spcAft>
              <a:buClr>
                <a:srgbClr val="FEFEFE"/>
              </a:buClr>
              <a:buSzPts val="1600"/>
              <a:buNone/>
              <a:defRPr b="1" sz="1600"/>
            </a:lvl5pPr>
            <a:lvl6pPr indent="-228600" lvl="5" marL="2743200" algn="l">
              <a:lnSpc>
                <a:spcPct val="100000"/>
              </a:lnSpc>
              <a:spcBef>
                <a:spcPts val="320"/>
              </a:spcBef>
              <a:spcAft>
                <a:spcPts val="0"/>
              </a:spcAft>
              <a:buClr>
                <a:srgbClr val="FEFEFE"/>
              </a:buClr>
              <a:buSzPts val="1600"/>
              <a:buNone/>
              <a:defRPr b="1" sz="1600"/>
            </a:lvl6pPr>
            <a:lvl7pPr indent="-228600" lvl="6" marL="3200400" algn="l">
              <a:lnSpc>
                <a:spcPct val="100000"/>
              </a:lnSpc>
              <a:spcBef>
                <a:spcPts val="320"/>
              </a:spcBef>
              <a:spcAft>
                <a:spcPts val="0"/>
              </a:spcAft>
              <a:buClr>
                <a:srgbClr val="FEFEFE"/>
              </a:buClr>
              <a:buSzPts val="1600"/>
              <a:buNone/>
              <a:defRPr b="1" sz="1600"/>
            </a:lvl7pPr>
            <a:lvl8pPr indent="-228600" lvl="7" marL="3657600" algn="l">
              <a:lnSpc>
                <a:spcPct val="100000"/>
              </a:lnSpc>
              <a:spcBef>
                <a:spcPts val="320"/>
              </a:spcBef>
              <a:spcAft>
                <a:spcPts val="0"/>
              </a:spcAft>
              <a:buClr>
                <a:srgbClr val="FEFEFE"/>
              </a:buClr>
              <a:buSzPts val="1600"/>
              <a:buNone/>
              <a:defRPr b="1" sz="1600"/>
            </a:lvl8pPr>
            <a:lvl9pPr indent="-228600" lvl="8" marL="4114800" algn="l">
              <a:lnSpc>
                <a:spcPct val="100000"/>
              </a:lnSpc>
              <a:spcBef>
                <a:spcPts val="320"/>
              </a:spcBef>
              <a:spcAft>
                <a:spcPts val="0"/>
              </a:spcAft>
              <a:buClr>
                <a:srgbClr val="FEFEFE"/>
              </a:buClr>
              <a:buSzPts val="1600"/>
              <a:buNone/>
              <a:defRPr b="1" sz="1600"/>
            </a:lvl9pPr>
          </a:lstStyle>
          <a:p/>
        </p:txBody>
      </p:sp>
      <p:sp>
        <p:nvSpPr>
          <p:cNvPr id="74" name="Google Shape;74;p27"/>
          <p:cNvSpPr txBox="1"/>
          <p:nvPr>
            <p:ph idx="10" type="dt"/>
          </p:nvPr>
        </p:nvSpPr>
        <p:spPr>
          <a:xfrm>
            <a:off x="6363347" y="6356350"/>
            <a:ext cx="2085975" cy="365125"/>
          </a:xfrm>
          <a:prstGeom prst="rect">
            <a:avLst/>
          </a:prstGeom>
          <a:noFill/>
          <a:ln>
            <a:noFill/>
          </a:ln>
        </p:spPr>
        <p:txBody>
          <a:bodyPr anchorCtr="0" anchor="ctr" bIns="45700" lIns="91425" spcFirstLastPara="1" rIns="45700"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5" name="Google Shape;75;p27"/>
          <p:cNvSpPr txBox="1"/>
          <p:nvPr>
            <p:ph idx="11" type="ftr"/>
          </p:nvPr>
        </p:nvSpPr>
        <p:spPr>
          <a:xfrm>
            <a:off x="659165" y="6356350"/>
            <a:ext cx="2847975" cy="365125"/>
          </a:xfrm>
          <a:prstGeom prst="rect">
            <a:avLst/>
          </a:prstGeom>
          <a:noFill/>
          <a:ln>
            <a:noFill/>
          </a:ln>
        </p:spPr>
        <p:txBody>
          <a:bodyPr anchorCtr="0" anchor="ctr" bIns="45700" lIns="45700"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27"/>
          <p:cNvSpPr txBox="1"/>
          <p:nvPr>
            <p:ph idx="12" type="sldNum"/>
          </p:nvPr>
        </p:nvSpPr>
        <p:spPr>
          <a:xfrm>
            <a:off x="8543278" y="6356350"/>
            <a:ext cx="561975" cy="365125"/>
          </a:xfrm>
          <a:prstGeom prst="rect">
            <a:avLst/>
          </a:prstGeom>
          <a:noFill/>
          <a:ln>
            <a:noFill/>
          </a:ln>
        </p:spPr>
        <p:txBody>
          <a:bodyPr anchorCtr="0" anchor="ctr" bIns="45700" lIns="27425" spcFirstLastPara="1" rIns="45700" wrap="square" tIns="45700">
            <a:noAutofit/>
          </a:bodyPr>
          <a:lstStyle>
            <a:lvl1pPr indent="0" lvl="0" marL="0" marR="0" algn="l">
              <a:lnSpc>
                <a:spcPct val="100000"/>
              </a:lnSpc>
              <a:spcBef>
                <a:spcPts val="0"/>
              </a:spcBef>
              <a:spcAft>
                <a:spcPts val="0"/>
              </a:spcAft>
              <a:buClr>
                <a:srgbClr val="000000"/>
              </a:buClr>
              <a:buSzPts val="1200"/>
              <a:buFont typeface="Arial"/>
              <a:buNone/>
              <a:defRPr b="0" i="0" sz="1200" u="none" cap="none" strike="noStrike">
                <a:solidFill>
                  <a:srgbClr val="FEFEFE"/>
                </a:solidFill>
                <a:latin typeface="Century Gothic"/>
                <a:ea typeface="Century Gothic"/>
                <a:cs typeface="Century Gothic"/>
                <a:sym typeface="Century Gothic"/>
              </a:defRPr>
            </a:lvl1pPr>
            <a:lvl2pPr indent="0" lvl="1" marL="0" marR="0" algn="l">
              <a:lnSpc>
                <a:spcPct val="100000"/>
              </a:lnSpc>
              <a:spcBef>
                <a:spcPts val="0"/>
              </a:spcBef>
              <a:spcAft>
                <a:spcPts val="0"/>
              </a:spcAft>
              <a:buClr>
                <a:srgbClr val="000000"/>
              </a:buClr>
              <a:buSzPts val="1200"/>
              <a:buFont typeface="Arial"/>
              <a:buNone/>
              <a:defRPr b="0" i="0" sz="1200" u="none" cap="none" strike="noStrike">
                <a:solidFill>
                  <a:srgbClr val="FEFEFE"/>
                </a:solidFill>
                <a:latin typeface="Century Gothic"/>
                <a:ea typeface="Century Gothic"/>
                <a:cs typeface="Century Gothic"/>
                <a:sym typeface="Century Gothic"/>
              </a:defRPr>
            </a:lvl2pPr>
            <a:lvl3pPr indent="0" lvl="2" marL="0" marR="0" algn="l">
              <a:lnSpc>
                <a:spcPct val="100000"/>
              </a:lnSpc>
              <a:spcBef>
                <a:spcPts val="0"/>
              </a:spcBef>
              <a:spcAft>
                <a:spcPts val="0"/>
              </a:spcAft>
              <a:buClr>
                <a:srgbClr val="000000"/>
              </a:buClr>
              <a:buSzPts val="1200"/>
              <a:buFont typeface="Arial"/>
              <a:buNone/>
              <a:defRPr b="0" i="0" sz="1200" u="none" cap="none" strike="noStrike">
                <a:solidFill>
                  <a:srgbClr val="FEFEFE"/>
                </a:solidFill>
                <a:latin typeface="Century Gothic"/>
                <a:ea typeface="Century Gothic"/>
                <a:cs typeface="Century Gothic"/>
                <a:sym typeface="Century Gothic"/>
              </a:defRPr>
            </a:lvl3pPr>
            <a:lvl4pPr indent="0" lvl="3" marL="0" marR="0" algn="l">
              <a:lnSpc>
                <a:spcPct val="100000"/>
              </a:lnSpc>
              <a:spcBef>
                <a:spcPts val="0"/>
              </a:spcBef>
              <a:spcAft>
                <a:spcPts val="0"/>
              </a:spcAft>
              <a:buClr>
                <a:srgbClr val="000000"/>
              </a:buClr>
              <a:buSzPts val="1200"/>
              <a:buFont typeface="Arial"/>
              <a:buNone/>
              <a:defRPr b="0" i="0" sz="1200" u="none" cap="none" strike="noStrike">
                <a:solidFill>
                  <a:srgbClr val="FEFEFE"/>
                </a:solidFill>
                <a:latin typeface="Century Gothic"/>
                <a:ea typeface="Century Gothic"/>
                <a:cs typeface="Century Gothic"/>
                <a:sym typeface="Century Gothic"/>
              </a:defRPr>
            </a:lvl4pPr>
            <a:lvl5pPr indent="0" lvl="4" marL="0" marR="0" algn="l">
              <a:lnSpc>
                <a:spcPct val="100000"/>
              </a:lnSpc>
              <a:spcBef>
                <a:spcPts val="0"/>
              </a:spcBef>
              <a:spcAft>
                <a:spcPts val="0"/>
              </a:spcAft>
              <a:buClr>
                <a:srgbClr val="000000"/>
              </a:buClr>
              <a:buSzPts val="1200"/>
              <a:buFont typeface="Arial"/>
              <a:buNone/>
              <a:defRPr b="0" i="0" sz="1200" u="none" cap="none" strike="noStrike">
                <a:solidFill>
                  <a:srgbClr val="FEFEFE"/>
                </a:solidFill>
                <a:latin typeface="Century Gothic"/>
                <a:ea typeface="Century Gothic"/>
                <a:cs typeface="Century Gothic"/>
                <a:sym typeface="Century Gothic"/>
              </a:defRPr>
            </a:lvl5pPr>
            <a:lvl6pPr indent="0" lvl="5" marL="0" marR="0" algn="l">
              <a:lnSpc>
                <a:spcPct val="100000"/>
              </a:lnSpc>
              <a:spcBef>
                <a:spcPts val="0"/>
              </a:spcBef>
              <a:spcAft>
                <a:spcPts val="0"/>
              </a:spcAft>
              <a:buClr>
                <a:srgbClr val="000000"/>
              </a:buClr>
              <a:buSzPts val="1200"/>
              <a:buFont typeface="Arial"/>
              <a:buNone/>
              <a:defRPr b="0" i="0" sz="1200" u="none" cap="none" strike="noStrike">
                <a:solidFill>
                  <a:srgbClr val="FEFEFE"/>
                </a:solidFill>
                <a:latin typeface="Century Gothic"/>
                <a:ea typeface="Century Gothic"/>
                <a:cs typeface="Century Gothic"/>
                <a:sym typeface="Century Gothic"/>
              </a:defRPr>
            </a:lvl6pPr>
            <a:lvl7pPr indent="0" lvl="6" marL="0" marR="0" algn="l">
              <a:lnSpc>
                <a:spcPct val="100000"/>
              </a:lnSpc>
              <a:spcBef>
                <a:spcPts val="0"/>
              </a:spcBef>
              <a:spcAft>
                <a:spcPts val="0"/>
              </a:spcAft>
              <a:buClr>
                <a:srgbClr val="000000"/>
              </a:buClr>
              <a:buSzPts val="1200"/>
              <a:buFont typeface="Arial"/>
              <a:buNone/>
              <a:defRPr b="0" i="0" sz="1200" u="none" cap="none" strike="noStrike">
                <a:solidFill>
                  <a:srgbClr val="FEFEFE"/>
                </a:solidFill>
                <a:latin typeface="Century Gothic"/>
                <a:ea typeface="Century Gothic"/>
                <a:cs typeface="Century Gothic"/>
                <a:sym typeface="Century Gothic"/>
              </a:defRPr>
            </a:lvl7pPr>
            <a:lvl8pPr indent="0" lvl="7" marL="0" marR="0" algn="l">
              <a:lnSpc>
                <a:spcPct val="100000"/>
              </a:lnSpc>
              <a:spcBef>
                <a:spcPts val="0"/>
              </a:spcBef>
              <a:spcAft>
                <a:spcPts val="0"/>
              </a:spcAft>
              <a:buClr>
                <a:srgbClr val="000000"/>
              </a:buClr>
              <a:buSzPts val="1200"/>
              <a:buFont typeface="Arial"/>
              <a:buNone/>
              <a:defRPr b="0" i="0" sz="1200" u="none" cap="none" strike="noStrike">
                <a:solidFill>
                  <a:srgbClr val="FEFEFE"/>
                </a:solidFill>
                <a:latin typeface="Century Gothic"/>
                <a:ea typeface="Century Gothic"/>
                <a:cs typeface="Century Gothic"/>
                <a:sym typeface="Century Gothic"/>
              </a:defRPr>
            </a:lvl8pPr>
            <a:lvl9pPr indent="0" lvl="8" marL="0" marR="0" algn="l">
              <a:lnSpc>
                <a:spcPct val="100000"/>
              </a:lnSpc>
              <a:spcBef>
                <a:spcPts val="0"/>
              </a:spcBef>
              <a:spcAft>
                <a:spcPts val="0"/>
              </a:spcAft>
              <a:buClr>
                <a:srgbClr val="000000"/>
              </a:buClr>
              <a:buSzPts val="1200"/>
              <a:buFont typeface="Arial"/>
              <a:buNone/>
              <a:defRPr b="0" i="0" sz="1200" u="none" cap="none" strike="noStrike">
                <a:solidFill>
                  <a:srgbClr val="FEFEFE"/>
                </a:solidFill>
                <a:latin typeface="Century Gothic"/>
                <a:ea typeface="Century Gothic"/>
                <a:cs typeface="Century Gothic"/>
                <a:sym typeface="Century Gothic"/>
              </a:defRPr>
            </a:lvl9pPr>
          </a:lstStyle>
          <a:p>
            <a:pPr indent="0" lvl="0" marL="0" rtl="0" algn="l">
              <a:spcBef>
                <a:spcPts val="0"/>
              </a:spcBef>
              <a:spcAft>
                <a:spcPts val="0"/>
              </a:spcAft>
              <a:buNone/>
            </a:pPr>
            <a:fld id="{00000000-1234-1234-1234-123412341234}" type="slidenum">
              <a:rPr lang="pt-BR"/>
              <a:t>‹#›</a:t>
            </a:fld>
            <a:endParaRPr/>
          </a:p>
        </p:txBody>
      </p:sp>
      <p:sp>
        <p:nvSpPr>
          <p:cNvPr id="77" name="Google Shape;77;p27"/>
          <p:cNvSpPr txBox="1"/>
          <p:nvPr>
            <p:ph idx="3" type="body"/>
          </p:nvPr>
        </p:nvSpPr>
        <p:spPr>
          <a:xfrm>
            <a:off x="457200" y="2212848"/>
            <a:ext cx="4041648" cy="3913632"/>
          </a:xfrm>
          <a:prstGeom prst="rect">
            <a:avLst/>
          </a:prstGeom>
          <a:noFill/>
          <a:ln>
            <a:noFill/>
          </a:ln>
        </p:spPr>
        <p:txBody>
          <a:bodyPr anchorCtr="0" anchor="t" bIns="45700" lIns="91425" spcFirstLastPara="1" rIns="91425" wrap="square" tIns="45700">
            <a:noAutofit/>
          </a:bodyPr>
          <a:lstStyle>
            <a:lvl1pPr indent="-342900" lvl="0" marL="457200" algn="l">
              <a:lnSpc>
                <a:spcPct val="100000"/>
              </a:lnSpc>
              <a:spcBef>
                <a:spcPts val="360"/>
              </a:spcBef>
              <a:spcAft>
                <a:spcPts val="0"/>
              </a:spcAft>
              <a:buClr>
                <a:srgbClr val="FEFEFE"/>
              </a:buClr>
              <a:buSzPts val="1800"/>
              <a:buChar char="•"/>
              <a:defRPr/>
            </a:lvl1pPr>
            <a:lvl2pPr indent="-342900" lvl="1" marL="914400" algn="l">
              <a:lnSpc>
                <a:spcPct val="100000"/>
              </a:lnSpc>
              <a:spcBef>
                <a:spcPts val="360"/>
              </a:spcBef>
              <a:spcAft>
                <a:spcPts val="0"/>
              </a:spcAft>
              <a:buClr>
                <a:srgbClr val="FEFEFE"/>
              </a:buClr>
              <a:buSzPts val="1800"/>
              <a:buChar char="o"/>
              <a:defRPr/>
            </a:lvl2pPr>
            <a:lvl3pPr indent="-342900" lvl="2" marL="1371600" algn="l">
              <a:lnSpc>
                <a:spcPct val="100000"/>
              </a:lnSpc>
              <a:spcBef>
                <a:spcPts val="360"/>
              </a:spcBef>
              <a:spcAft>
                <a:spcPts val="0"/>
              </a:spcAft>
              <a:buClr>
                <a:srgbClr val="FEFEFE"/>
              </a:buClr>
              <a:buSzPts val="1800"/>
              <a:buChar char="•"/>
              <a:defRPr/>
            </a:lvl3pPr>
            <a:lvl4pPr indent="-342900" lvl="3" marL="1828800" algn="l">
              <a:lnSpc>
                <a:spcPct val="100000"/>
              </a:lnSpc>
              <a:spcBef>
                <a:spcPts val="360"/>
              </a:spcBef>
              <a:spcAft>
                <a:spcPts val="0"/>
              </a:spcAft>
              <a:buClr>
                <a:srgbClr val="FEFEFE"/>
              </a:buClr>
              <a:buSzPts val="1800"/>
              <a:buChar char="o"/>
              <a:defRPr/>
            </a:lvl4pPr>
            <a:lvl5pPr indent="-342900" lvl="4" marL="2286000" algn="l">
              <a:lnSpc>
                <a:spcPct val="100000"/>
              </a:lnSpc>
              <a:spcBef>
                <a:spcPts val="360"/>
              </a:spcBef>
              <a:spcAft>
                <a:spcPts val="0"/>
              </a:spcAft>
              <a:buClr>
                <a:srgbClr val="FEFEFE"/>
              </a:buClr>
              <a:buSzPts val="1800"/>
              <a:buChar char="•"/>
              <a:defRPr/>
            </a:lvl5pPr>
            <a:lvl6pPr indent="-342900" lvl="5" marL="2743200" algn="l">
              <a:lnSpc>
                <a:spcPct val="100000"/>
              </a:lnSpc>
              <a:spcBef>
                <a:spcPts val="360"/>
              </a:spcBef>
              <a:spcAft>
                <a:spcPts val="0"/>
              </a:spcAft>
              <a:buClr>
                <a:srgbClr val="FEFEFE"/>
              </a:buClr>
              <a:buSzPts val="1800"/>
              <a:buChar char="o"/>
              <a:defRPr/>
            </a:lvl6pPr>
            <a:lvl7pPr indent="-342900" lvl="6" marL="3200400" algn="l">
              <a:lnSpc>
                <a:spcPct val="100000"/>
              </a:lnSpc>
              <a:spcBef>
                <a:spcPts val="360"/>
              </a:spcBef>
              <a:spcAft>
                <a:spcPts val="0"/>
              </a:spcAft>
              <a:buClr>
                <a:srgbClr val="FEFEFE"/>
              </a:buClr>
              <a:buSzPts val="1800"/>
              <a:buChar char="•"/>
              <a:defRPr/>
            </a:lvl7pPr>
            <a:lvl8pPr indent="-342900" lvl="7" marL="3657600" algn="l">
              <a:lnSpc>
                <a:spcPct val="100000"/>
              </a:lnSpc>
              <a:spcBef>
                <a:spcPts val="360"/>
              </a:spcBef>
              <a:spcAft>
                <a:spcPts val="0"/>
              </a:spcAft>
              <a:buClr>
                <a:srgbClr val="FEFEFE"/>
              </a:buClr>
              <a:buSzPts val="1800"/>
              <a:buChar char="o"/>
              <a:defRPr/>
            </a:lvl8pPr>
            <a:lvl9pPr indent="-342900" lvl="8" marL="4114800" algn="l">
              <a:lnSpc>
                <a:spcPct val="100000"/>
              </a:lnSpc>
              <a:spcBef>
                <a:spcPts val="360"/>
              </a:spcBef>
              <a:spcAft>
                <a:spcPts val="0"/>
              </a:spcAft>
              <a:buClr>
                <a:srgbClr val="FEFEFE"/>
              </a:buClr>
              <a:buSzPts val="1800"/>
              <a:buChar char="•"/>
              <a:defRPr/>
            </a:lvl9pPr>
          </a:lstStyle>
          <a:p/>
        </p:txBody>
      </p:sp>
      <p:sp>
        <p:nvSpPr>
          <p:cNvPr id="78" name="Google Shape;78;p27"/>
          <p:cNvSpPr txBox="1"/>
          <p:nvPr>
            <p:ph idx="4" type="body"/>
          </p:nvPr>
        </p:nvSpPr>
        <p:spPr>
          <a:xfrm>
            <a:off x="4672584" y="2212848"/>
            <a:ext cx="4041648" cy="3913187"/>
          </a:xfrm>
          <a:prstGeom prst="rect">
            <a:avLst/>
          </a:prstGeom>
          <a:noFill/>
          <a:ln>
            <a:noFill/>
          </a:ln>
        </p:spPr>
        <p:txBody>
          <a:bodyPr anchorCtr="0" anchor="t" bIns="45700" lIns="91425" spcFirstLastPara="1" rIns="91425" wrap="square" tIns="45700">
            <a:noAutofit/>
          </a:bodyPr>
          <a:lstStyle>
            <a:lvl1pPr indent="-342900" lvl="0" marL="457200" algn="l">
              <a:lnSpc>
                <a:spcPct val="100000"/>
              </a:lnSpc>
              <a:spcBef>
                <a:spcPts val="360"/>
              </a:spcBef>
              <a:spcAft>
                <a:spcPts val="0"/>
              </a:spcAft>
              <a:buClr>
                <a:srgbClr val="FEFEFE"/>
              </a:buClr>
              <a:buSzPts val="1800"/>
              <a:buChar char="•"/>
              <a:defRPr/>
            </a:lvl1pPr>
            <a:lvl2pPr indent="-342900" lvl="1" marL="914400" algn="l">
              <a:lnSpc>
                <a:spcPct val="100000"/>
              </a:lnSpc>
              <a:spcBef>
                <a:spcPts val="360"/>
              </a:spcBef>
              <a:spcAft>
                <a:spcPts val="0"/>
              </a:spcAft>
              <a:buClr>
                <a:srgbClr val="FEFEFE"/>
              </a:buClr>
              <a:buSzPts val="1800"/>
              <a:buChar char="o"/>
              <a:defRPr/>
            </a:lvl2pPr>
            <a:lvl3pPr indent="-342900" lvl="2" marL="1371600" algn="l">
              <a:lnSpc>
                <a:spcPct val="100000"/>
              </a:lnSpc>
              <a:spcBef>
                <a:spcPts val="360"/>
              </a:spcBef>
              <a:spcAft>
                <a:spcPts val="0"/>
              </a:spcAft>
              <a:buClr>
                <a:srgbClr val="FEFEFE"/>
              </a:buClr>
              <a:buSzPts val="1800"/>
              <a:buChar char="•"/>
              <a:defRPr/>
            </a:lvl3pPr>
            <a:lvl4pPr indent="-342900" lvl="3" marL="1828800" algn="l">
              <a:lnSpc>
                <a:spcPct val="100000"/>
              </a:lnSpc>
              <a:spcBef>
                <a:spcPts val="360"/>
              </a:spcBef>
              <a:spcAft>
                <a:spcPts val="0"/>
              </a:spcAft>
              <a:buClr>
                <a:srgbClr val="FEFEFE"/>
              </a:buClr>
              <a:buSzPts val="1800"/>
              <a:buChar char="o"/>
              <a:defRPr/>
            </a:lvl4pPr>
            <a:lvl5pPr indent="-342900" lvl="4" marL="2286000" algn="l">
              <a:lnSpc>
                <a:spcPct val="100000"/>
              </a:lnSpc>
              <a:spcBef>
                <a:spcPts val="360"/>
              </a:spcBef>
              <a:spcAft>
                <a:spcPts val="0"/>
              </a:spcAft>
              <a:buClr>
                <a:srgbClr val="FEFEFE"/>
              </a:buClr>
              <a:buSzPts val="1800"/>
              <a:buChar char="•"/>
              <a:defRPr/>
            </a:lvl5pPr>
            <a:lvl6pPr indent="-342900" lvl="5" marL="2743200" algn="l">
              <a:lnSpc>
                <a:spcPct val="100000"/>
              </a:lnSpc>
              <a:spcBef>
                <a:spcPts val="360"/>
              </a:spcBef>
              <a:spcAft>
                <a:spcPts val="0"/>
              </a:spcAft>
              <a:buClr>
                <a:srgbClr val="FEFEFE"/>
              </a:buClr>
              <a:buSzPts val="1800"/>
              <a:buChar char="o"/>
              <a:defRPr/>
            </a:lvl6pPr>
            <a:lvl7pPr indent="-342900" lvl="6" marL="3200400" algn="l">
              <a:lnSpc>
                <a:spcPct val="100000"/>
              </a:lnSpc>
              <a:spcBef>
                <a:spcPts val="360"/>
              </a:spcBef>
              <a:spcAft>
                <a:spcPts val="0"/>
              </a:spcAft>
              <a:buClr>
                <a:srgbClr val="FEFEFE"/>
              </a:buClr>
              <a:buSzPts val="1800"/>
              <a:buChar char="•"/>
              <a:defRPr/>
            </a:lvl7pPr>
            <a:lvl8pPr indent="-342900" lvl="7" marL="3657600" algn="l">
              <a:lnSpc>
                <a:spcPct val="100000"/>
              </a:lnSpc>
              <a:spcBef>
                <a:spcPts val="360"/>
              </a:spcBef>
              <a:spcAft>
                <a:spcPts val="0"/>
              </a:spcAft>
              <a:buClr>
                <a:srgbClr val="FEFEFE"/>
              </a:buClr>
              <a:buSzPts val="1800"/>
              <a:buChar char="o"/>
              <a:defRPr/>
            </a:lvl8pPr>
            <a:lvl9pPr indent="-342900" lvl="8" marL="4114800" algn="l">
              <a:lnSpc>
                <a:spcPct val="100000"/>
              </a:lnSpc>
              <a:spcBef>
                <a:spcPts val="360"/>
              </a:spcBef>
              <a:spcAft>
                <a:spcPts val="0"/>
              </a:spcAft>
              <a:buClr>
                <a:srgbClr val="FEFEFE"/>
              </a:buClr>
              <a:buSzPts val="1800"/>
              <a:buChar char="•"/>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79" name="Shape 79"/>
        <p:cNvGrpSpPr/>
        <p:nvPr/>
      </p:nvGrpSpPr>
      <p:grpSpPr>
        <a:xfrm>
          <a:off x="0" y="0"/>
          <a:ext cx="0" cy="0"/>
          <a:chOff x="0" y="0"/>
          <a:chExt cx="0" cy="0"/>
        </a:xfrm>
      </p:grpSpPr>
      <p:sp>
        <p:nvSpPr>
          <p:cNvPr id="80" name="Google Shape;80;p28"/>
          <p:cNvSpPr txBox="1"/>
          <p:nvPr>
            <p:ph type="title"/>
          </p:nvPr>
        </p:nvSpPr>
        <p:spPr>
          <a:xfrm>
            <a:off x="457200" y="0"/>
            <a:ext cx="8229600" cy="1600200"/>
          </a:xfrm>
          <a:prstGeom prst="rect">
            <a:avLst/>
          </a:prstGeom>
          <a:noFill/>
          <a:ln>
            <a:noFill/>
          </a:ln>
        </p:spPr>
        <p:txBody>
          <a:bodyPr anchorCtr="0" anchor="b" bIns="45700" lIns="91425" spcFirstLastPara="1" rIns="91425" wrap="square" tIns="45700">
            <a:noAutofit/>
          </a:bodyPr>
          <a:lstStyle>
            <a:lvl1pPr lvl="0" algn="ctr">
              <a:lnSpc>
                <a:spcPct val="322222"/>
              </a:lnSpc>
              <a:spcBef>
                <a:spcPts val="0"/>
              </a:spcBef>
              <a:spcAft>
                <a:spcPts val="0"/>
              </a:spcAft>
              <a:buClr>
                <a:schemeClr val="lt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1" name="Google Shape;81;p28"/>
          <p:cNvSpPr txBox="1"/>
          <p:nvPr>
            <p:ph idx="10" type="dt"/>
          </p:nvPr>
        </p:nvSpPr>
        <p:spPr>
          <a:xfrm>
            <a:off x="6363347" y="6356350"/>
            <a:ext cx="2085975" cy="365125"/>
          </a:xfrm>
          <a:prstGeom prst="rect">
            <a:avLst/>
          </a:prstGeom>
          <a:noFill/>
          <a:ln>
            <a:noFill/>
          </a:ln>
        </p:spPr>
        <p:txBody>
          <a:bodyPr anchorCtr="0" anchor="ctr" bIns="45700" lIns="91425" spcFirstLastPara="1" rIns="45700"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2" name="Google Shape;82;p28"/>
          <p:cNvSpPr txBox="1"/>
          <p:nvPr>
            <p:ph idx="11" type="ftr"/>
          </p:nvPr>
        </p:nvSpPr>
        <p:spPr>
          <a:xfrm>
            <a:off x="659165" y="6356350"/>
            <a:ext cx="2847975" cy="365125"/>
          </a:xfrm>
          <a:prstGeom prst="rect">
            <a:avLst/>
          </a:prstGeom>
          <a:noFill/>
          <a:ln>
            <a:noFill/>
          </a:ln>
        </p:spPr>
        <p:txBody>
          <a:bodyPr anchorCtr="0" anchor="ctr" bIns="45700" lIns="45700"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3" name="Google Shape;83;p28"/>
          <p:cNvSpPr txBox="1"/>
          <p:nvPr>
            <p:ph idx="12" type="sldNum"/>
          </p:nvPr>
        </p:nvSpPr>
        <p:spPr>
          <a:xfrm>
            <a:off x="8543278" y="6356350"/>
            <a:ext cx="561975" cy="365125"/>
          </a:xfrm>
          <a:prstGeom prst="rect">
            <a:avLst/>
          </a:prstGeom>
          <a:noFill/>
          <a:ln>
            <a:noFill/>
          </a:ln>
        </p:spPr>
        <p:txBody>
          <a:bodyPr anchorCtr="0" anchor="ctr" bIns="45700" lIns="27425" spcFirstLastPara="1" rIns="45700" wrap="square" tIns="45700">
            <a:noAutofit/>
          </a:bodyPr>
          <a:lstStyle>
            <a:lvl1pPr indent="0" lvl="0" marL="0" marR="0" algn="l">
              <a:lnSpc>
                <a:spcPct val="100000"/>
              </a:lnSpc>
              <a:spcBef>
                <a:spcPts val="0"/>
              </a:spcBef>
              <a:spcAft>
                <a:spcPts val="0"/>
              </a:spcAft>
              <a:buClr>
                <a:srgbClr val="000000"/>
              </a:buClr>
              <a:buSzPts val="1200"/>
              <a:buFont typeface="Arial"/>
              <a:buNone/>
              <a:defRPr b="0" i="0" sz="1200" u="none" cap="none" strike="noStrike">
                <a:solidFill>
                  <a:srgbClr val="FEFEFE"/>
                </a:solidFill>
                <a:latin typeface="Century Gothic"/>
                <a:ea typeface="Century Gothic"/>
                <a:cs typeface="Century Gothic"/>
                <a:sym typeface="Century Gothic"/>
              </a:defRPr>
            </a:lvl1pPr>
            <a:lvl2pPr indent="0" lvl="1" marL="0" marR="0" algn="l">
              <a:lnSpc>
                <a:spcPct val="100000"/>
              </a:lnSpc>
              <a:spcBef>
                <a:spcPts val="0"/>
              </a:spcBef>
              <a:spcAft>
                <a:spcPts val="0"/>
              </a:spcAft>
              <a:buClr>
                <a:srgbClr val="000000"/>
              </a:buClr>
              <a:buSzPts val="1200"/>
              <a:buFont typeface="Arial"/>
              <a:buNone/>
              <a:defRPr b="0" i="0" sz="1200" u="none" cap="none" strike="noStrike">
                <a:solidFill>
                  <a:srgbClr val="FEFEFE"/>
                </a:solidFill>
                <a:latin typeface="Century Gothic"/>
                <a:ea typeface="Century Gothic"/>
                <a:cs typeface="Century Gothic"/>
                <a:sym typeface="Century Gothic"/>
              </a:defRPr>
            </a:lvl2pPr>
            <a:lvl3pPr indent="0" lvl="2" marL="0" marR="0" algn="l">
              <a:lnSpc>
                <a:spcPct val="100000"/>
              </a:lnSpc>
              <a:spcBef>
                <a:spcPts val="0"/>
              </a:spcBef>
              <a:spcAft>
                <a:spcPts val="0"/>
              </a:spcAft>
              <a:buClr>
                <a:srgbClr val="000000"/>
              </a:buClr>
              <a:buSzPts val="1200"/>
              <a:buFont typeface="Arial"/>
              <a:buNone/>
              <a:defRPr b="0" i="0" sz="1200" u="none" cap="none" strike="noStrike">
                <a:solidFill>
                  <a:srgbClr val="FEFEFE"/>
                </a:solidFill>
                <a:latin typeface="Century Gothic"/>
                <a:ea typeface="Century Gothic"/>
                <a:cs typeface="Century Gothic"/>
                <a:sym typeface="Century Gothic"/>
              </a:defRPr>
            </a:lvl3pPr>
            <a:lvl4pPr indent="0" lvl="3" marL="0" marR="0" algn="l">
              <a:lnSpc>
                <a:spcPct val="100000"/>
              </a:lnSpc>
              <a:spcBef>
                <a:spcPts val="0"/>
              </a:spcBef>
              <a:spcAft>
                <a:spcPts val="0"/>
              </a:spcAft>
              <a:buClr>
                <a:srgbClr val="000000"/>
              </a:buClr>
              <a:buSzPts val="1200"/>
              <a:buFont typeface="Arial"/>
              <a:buNone/>
              <a:defRPr b="0" i="0" sz="1200" u="none" cap="none" strike="noStrike">
                <a:solidFill>
                  <a:srgbClr val="FEFEFE"/>
                </a:solidFill>
                <a:latin typeface="Century Gothic"/>
                <a:ea typeface="Century Gothic"/>
                <a:cs typeface="Century Gothic"/>
                <a:sym typeface="Century Gothic"/>
              </a:defRPr>
            </a:lvl4pPr>
            <a:lvl5pPr indent="0" lvl="4" marL="0" marR="0" algn="l">
              <a:lnSpc>
                <a:spcPct val="100000"/>
              </a:lnSpc>
              <a:spcBef>
                <a:spcPts val="0"/>
              </a:spcBef>
              <a:spcAft>
                <a:spcPts val="0"/>
              </a:spcAft>
              <a:buClr>
                <a:srgbClr val="000000"/>
              </a:buClr>
              <a:buSzPts val="1200"/>
              <a:buFont typeface="Arial"/>
              <a:buNone/>
              <a:defRPr b="0" i="0" sz="1200" u="none" cap="none" strike="noStrike">
                <a:solidFill>
                  <a:srgbClr val="FEFEFE"/>
                </a:solidFill>
                <a:latin typeface="Century Gothic"/>
                <a:ea typeface="Century Gothic"/>
                <a:cs typeface="Century Gothic"/>
                <a:sym typeface="Century Gothic"/>
              </a:defRPr>
            </a:lvl5pPr>
            <a:lvl6pPr indent="0" lvl="5" marL="0" marR="0" algn="l">
              <a:lnSpc>
                <a:spcPct val="100000"/>
              </a:lnSpc>
              <a:spcBef>
                <a:spcPts val="0"/>
              </a:spcBef>
              <a:spcAft>
                <a:spcPts val="0"/>
              </a:spcAft>
              <a:buClr>
                <a:srgbClr val="000000"/>
              </a:buClr>
              <a:buSzPts val="1200"/>
              <a:buFont typeface="Arial"/>
              <a:buNone/>
              <a:defRPr b="0" i="0" sz="1200" u="none" cap="none" strike="noStrike">
                <a:solidFill>
                  <a:srgbClr val="FEFEFE"/>
                </a:solidFill>
                <a:latin typeface="Century Gothic"/>
                <a:ea typeface="Century Gothic"/>
                <a:cs typeface="Century Gothic"/>
                <a:sym typeface="Century Gothic"/>
              </a:defRPr>
            </a:lvl6pPr>
            <a:lvl7pPr indent="0" lvl="6" marL="0" marR="0" algn="l">
              <a:lnSpc>
                <a:spcPct val="100000"/>
              </a:lnSpc>
              <a:spcBef>
                <a:spcPts val="0"/>
              </a:spcBef>
              <a:spcAft>
                <a:spcPts val="0"/>
              </a:spcAft>
              <a:buClr>
                <a:srgbClr val="000000"/>
              </a:buClr>
              <a:buSzPts val="1200"/>
              <a:buFont typeface="Arial"/>
              <a:buNone/>
              <a:defRPr b="0" i="0" sz="1200" u="none" cap="none" strike="noStrike">
                <a:solidFill>
                  <a:srgbClr val="FEFEFE"/>
                </a:solidFill>
                <a:latin typeface="Century Gothic"/>
                <a:ea typeface="Century Gothic"/>
                <a:cs typeface="Century Gothic"/>
                <a:sym typeface="Century Gothic"/>
              </a:defRPr>
            </a:lvl7pPr>
            <a:lvl8pPr indent="0" lvl="7" marL="0" marR="0" algn="l">
              <a:lnSpc>
                <a:spcPct val="100000"/>
              </a:lnSpc>
              <a:spcBef>
                <a:spcPts val="0"/>
              </a:spcBef>
              <a:spcAft>
                <a:spcPts val="0"/>
              </a:spcAft>
              <a:buClr>
                <a:srgbClr val="000000"/>
              </a:buClr>
              <a:buSzPts val="1200"/>
              <a:buFont typeface="Arial"/>
              <a:buNone/>
              <a:defRPr b="0" i="0" sz="1200" u="none" cap="none" strike="noStrike">
                <a:solidFill>
                  <a:srgbClr val="FEFEFE"/>
                </a:solidFill>
                <a:latin typeface="Century Gothic"/>
                <a:ea typeface="Century Gothic"/>
                <a:cs typeface="Century Gothic"/>
                <a:sym typeface="Century Gothic"/>
              </a:defRPr>
            </a:lvl8pPr>
            <a:lvl9pPr indent="0" lvl="8" marL="0" marR="0" algn="l">
              <a:lnSpc>
                <a:spcPct val="100000"/>
              </a:lnSpc>
              <a:spcBef>
                <a:spcPts val="0"/>
              </a:spcBef>
              <a:spcAft>
                <a:spcPts val="0"/>
              </a:spcAft>
              <a:buClr>
                <a:srgbClr val="000000"/>
              </a:buClr>
              <a:buSzPts val="1200"/>
              <a:buFont typeface="Arial"/>
              <a:buNone/>
              <a:defRPr b="0" i="0" sz="1200" u="none" cap="none" strike="noStrike">
                <a:solidFill>
                  <a:srgbClr val="FEFEFE"/>
                </a:solidFill>
                <a:latin typeface="Century Gothic"/>
                <a:ea typeface="Century Gothic"/>
                <a:cs typeface="Century Gothic"/>
                <a:sym typeface="Century Gothic"/>
              </a:defRPr>
            </a:lvl9pPr>
          </a:lstStyle>
          <a:p>
            <a:pPr indent="0" lvl="0" marL="0" rtl="0" algn="l">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84" name="Shape 84"/>
        <p:cNvGrpSpPr/>
        <p:nvPr/>
      </p:nvGrpSpPr>
      <p:grpSpPr>
        <a:xfrm>
          <a:off x="0" y="0"/>
          <a:ext cx="0" cy="0"/>
          <a:chOff x="0" y="0"/>
          <a:chExt cx="0" cy="0"/>
        </a:xfrm>
      </p:grpSpPr>
      <p:sp>
        <p:nvSpPr>
          <p:cNvPr id="85" name="Google Shape;85;p29"/>
          <p:cNvSpPr txBox="1"/>
          <p:nvPr>
            <p:ph idx="10" type="dt"/>
          </p:nvPr>
        </p:nvSpPr>
        <p:spPr>
          <a:xfrm>
            <a:off x="6363347" y="6356350"/>
            <a:ext cx="2085975" cy="365125"/>
          </a:xfrm>
          <a:prstGeom prst="rect">
            <a:avLst/>
          </a:prstGeom>
          <a:noFill/>
          <a:ln>
            <a:noFill/>
          </a:ln>
        </p:spPr>
        <p:txBody>
          <a:bodyPr anchorCtr="0" anchor="ctr" bIns="45700" lIns="91425" spcFirstLastPara="1" rIns="45700"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6" name="Google Shape;86;p29"/>
          <p:cNvSpPr txBox="1"/>
          <p:nvPr>
            <p:ph idx="11" type="ftr"/>
          </p:nvPr>
        </p:nvSpPr>
        <p:spPr>
          <a:xfrm>
            <a:off x="659165" y="6356350"/>
            <a:ext cx="2847975" cy="365125"/>
          </a:xfrm>
          <a:prstGeom prst="rect">
            <a:avLst/>
          </a:prstGeom>
          <a:noFill/>
          <a:ln>
            <a:noFill/>
          </a:ln>
        </p:spPr>
        <p:txBody>
          <a:bodyPr anchorCtr="0" anchor="ctr" bIns="45700" lIns="45700"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7" name="Google Shape;87;p29"/>
          <p:cNvSpPr txBox="1"/>
          <p:nvPr>
            <p:ph idx="12" type="sldNum"/>
          </p:nvPr>
        </p:nvSpPr>
        <p:spPr>
          <a:xfrm>
            <a:off x="8543278" y="6356350"/>
            <a:ext cx="561975" cy="365125"/>
          </a:xfrm>
          <a:prstGeom prst="rect">
            <a:avLst/>
          </a:prstGeom>
          <a:noFill/>
          <a:ln>
            <a:noFill/>
          </a:ln>
        </p:spPr>
        <p:txBody>
          <a:bodyPr anchorCtr="0" anchor="ctr" bIns="45700" lIns="27425" spcFirstLastPara="1" rIns="45700" wrap="square" tIns="45700">
            <a:noAutofit/>
          </a:bodyPr>
          <a:lstStyle>
            <a:lvl1pPr indent="0" lvl="0" marL="0" marR="0" algn="l">
              <a:lnSpc>
                <a:spcPct val="100000"/>
              </a:lnSpc>
              <a:spcBef>
                <a:spcPts val="0"/>
              </a:spcBef>
              <a:spcAft>
                <a:spcPts val="0"/>
              </a:spcAft>
              <a:buClr>
                <a:srgbClr val="000000"/>
              </a:buClr>
              <a:buSzPts val="1200"/>
              <a:buFont typeface="Arial"/>
              <a:buNone/>
              <a:defRPr b="0" i="0" sz="1200" u="none" cap="none" strike="noStrike">
                <a:solidFill>
                  <a:srgbClr val="FEFEFE"/>
                </a:solidFill>
                <a:latin typeface="Century Gothic"/>
                <a:ea typeface="Century Gothic"/>
                <a:cs typeface="Century Gothic"/>
                <a:sym typeface="Century Gothic"/>
              </a:defRPr>
            </a:lvl1pPr>
            <a:lvl2pPr indent="0" lvl="1" marL="0" marR="0" algn="l">
              <a:lnSpc>
                <a:spcPct val="100000"/>
              </a:lnSpc>
              <a:spcBef>
                <a:spcPts val="0"/>
              </a:spcBef>
              <a:spcAft>
                <a:spcPts val="0"/>
              </a:spcAft>
              <a:buClr>
                <a:srgbClr val="000000"/>
              </a:buClr>
              <a:buSzPts val="1200"/>
              <a:buFont typeface="Arial"/>
              <a:buNone/>
              <a:defRPr b="0" i="0" sz="1200" u="none" cap="none" strike="noStrike">
                <a:solidFill>
                  <a:srgbClr val="FEFEFE"/>
                </a:solidFill>
                <a:latin typeface="Century Gothic"/>
                <a:ea typeface="Century Gothic"/>
                <a:cs typeface="Century Gothic"/>
                <a:sym typeface="Century Gothic"/>
              </a:defRPr>
            </a:lvl2pPr>
            <a:lvl3pPr indent="0" lvl="2" marL="0" marR="0" algn="l">
              <a:lnSpc>
                <a:spcPct val="100000"/>
              </a:lnSpc>
              <a:spcBef>
                <a:spcPts val="0"/>
              </a:spcBef>
              <a:spcAft>
                <a:spcPts val="0"/>
              </a:spcAft>
              <a:buClr>
                <a:srgbClr val="000000"/>
              </a:buClr>
              <a:buSzPts val="1200"/>
              <a:buFont typeface="Arial"/>
              <a:buNone/>
              <a:defRPr b="0" i="0" sz="1200" u="none" cap="none" strike="noStrike">
                <a:solidFill>
                  <a:srgbClr val="FEFEFE"/>
                </a:solidFill>
                <a:latin typeface="Century Gothic"/>
                <a:ea typeface="Century Gothic"/>
                <a:cs typeface="Century Gothic"/>
                <a:sym typeface="Century Gothic"/>
              </a:defRPr>
            </a:lvl3pPr>
            <a:lvl4pPr indent="0" lvl="3" marL="0" marR="0" algn="l">
              <a:lnSpc>
                <a:spcPct val="100000"/>
              </a:lnSpc>
              <a:spcBef>
                <a:spcPts val="0"/>
              </a:spcBef>
              <a:spcAft>
                <a:spcPts val="0"/>
              </a:spcAft>
              <a:buClr>
                <a:srgbClr val="000000"/>
              </a:buClr>
              <a:buSzPts val="1200"/>
              <a:buFont typeface="Arial"/>
              <a:buNone/>
              <a:defRPr b="0" i="0" sz="1200" u="none" cap="none" strike="noStrike">
                <a:solidFill>
                  <a:srgbClr val="FEFEFE"/>
                </a:solidFill>
                <a:latin typeface="Century Gothic"/>
                <a:ea typeface="Century Gothic"/>
                <a:cs typeface="Century Gothic"/>
                <a:sym typeface="Century Gothic"/>
              </a:defRPr>
            </a:lvl4pPr>
            <a:lvl5pPr indent="0" lvl="4" marL="0" marR="0" algn="l">
              <a:lnSpc>
                <a:spcPct val="100000"/>
              </a:lnSpc>
              <a:spcBef>
                <a:spcPts val="0"/>
              </a:spcBef>
              <a:spcAft>
                <a:spcPts val="0"/>
              </a:spcAft>
              <a:buClr>
                <a:srgbClr val="000000"/>
              </a:buClr>
              <a:buSzPts val="1200"/>
              <a:buFont typeface="Arial"/>
              <a:buNone/>
              <a:defRPr b="0" i="0" sz="1200" u="none" cap="none" strike="noStrike">
                <a:solidFill>
                  <a:srgbClr val="FEFEFE"/>
                </a:solidFill>
                <a:latin typeface="Century Gothic"/>
                <a:ea typeface="Century Gothic"/>
                <a:cs typeface="Century Gothic"/>
                <a:sym typeface="Century Gothic"/>
              </a:defRPr>
            </a:lvl5pPr>
            <a:lvl6pPr indent="0" lvl="5" marL="0" marR="0" algn="l">
              <a:lnSpc>
                <a:spcPct val="100000"/>
              </a:lnSpc>
              <a:spcBef>
                <a:spcPts val="0"/>
              </a:spcBef>
              <a:spcAft>
                <a:spcPts val="0"/>
              </a:spcAft>
              <a:buClr>
                <a:srgbClr val="000000"/>
              </a:buClr>
              <a:buSzPts val="1200"/>
              <a:buFont typeface="Arial"/>
              <a:buNone/>
              <a:defRPr b="0" i="0" sz="1200" u="none" cap="none" strike="noStrike">
                <a:solidFill>
                  <a:srgbClr val="FEFEFE"/>
                </a:solidFill>
                <a:latin typeface="Century Gothic"/>
                <a:ea typeface="Century Gothic"/>
                <a:cs typeface="Century Gothic"/>
                <a:sym typeface="Century Gothic"/>
              </a:defRPr>
            </a:lvl6pPr>
            <a:lvl7pPr indent="0" lvl="6" marL="0" marR="0" algn="l">
              <a:lnSpc>
                <a:spcPct val="100000"/>
              </a:lnSpc>
              <a:spcBef>
                <a:spcPts val="0"/>
              </a:spcBef>
              <a:spcAft>
                <a:spcPts val="0"/>
              </a:spcAft>
              <a:buClr>
                <a:srgbClr val="000000"/>
              </a:buClr>
              <a:buSzPts val="1200"/>
              <a:buFont typeface="Arial"/>
              <a:buNone/>
              <a:defRPr b="0" i="0" sz="1200" u="none" cap="none" strike="noStrike">
                <a:solidFill>
                  <a:srgbClr val="FEFEFE"/>
                </a:solidFill>
                <a:latin typeface="Century Gothic"/>
                <a:ea typeface="Century Gothic"/>
                <a:cs typeface="Century Gothic"/>
                <a:sym typeface="Century Gothic"/>
              </a:defRPr>
            </a:lvl7pPr>
            <a:lvl8pPr indent="0" lvl="7" marL="0" marR="0" algn="l">
              <a:lnSpc>
                <a:spcPct val="100000"/>
              </a:lnSpc>
              <a:spcBef>
                <a:spcPts val="0"/>
              </a:spcBef>
              <a:spcAft>
                <a:spcPts val="0"/>
              </a:spcAft>
              <a:buClr>
                <a:srgbClr val="000000"/>
              </a:buClr>
              <a:buSzPts val="1200"/>
              <a:buFont typeface="Arial"/>
              <a:buNone/>
              <a:defRPr b="0" i="0" sz="1200" u="none" cap="none" strike="noStrike">
                <a:solidFill>
                  <a:srgbClr val="FEFEFE"/>
                </a:solidFill>
                <a:latin typeface="Century Gothic"/>
                <a:ea typeface="Century Gothic"/>
                <a:cs typeface="Century Gothic"/>
                <a:sym typeface="Century Gothic"/>
              </a:defRPr>
            </a:lvl8pPr>
            <a:lvl9pPr indent="0" lvl="8" marL="0" marR="0" algn="l">
              <a:lnSpc>
                <a:spcPct val="100000"/>
              </a:lnSpc>
              <a:spcBef>
                <a:spcPts val="0"/>
              </a:spcBef>
              <a:spcAft>
                <a:spcPts val="0"/>
              </a:spcAft>
              <a:buClr>
                <a:srgbClr val="000000"/>
              </a:buClr>
              <a:buSzPts val="1200"/>
              <a:buFont typeface="Arial"/>
              <a:buNone/>
              <a:defRPr b="0" i="0" sz="1200" u="none" cap="none" strike="noStrike">
                <a:solidFill>
                  <a:srgbClr val="FEFEFE"/>
                </a:solidFill>
                <a:latin typeface="Century Gothic"/>
                <a:ea typeface="Century Gothic"/>
                <a:cs typeface="Century Gothic"/>
                <a:sym typeface="Century Gothic"/>
              </a:defRPr>
            </a:lvl9pPr>
          </a:lstStyle>
          <a:p>
            <a:pPr indent="0" lvl="0" marL="0" rtl="0" algn="l">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88" name="Shape 88"/>
        <p:cNvGrpSpPr/>
        <p:nvPr/>
      </p:nvGrpSpPr>
      <p:grpSpPr>
        <a:xfrm>
          <a:off x="0" y="0"/>
          <a:ext cx="0" cy="0"/>
          <a:chOff x="0" y="0"/>
          <a:chExt cx="0" cy="0"/>
        </a:xfrm>
      </p:grpSpPr>
      <p:sp>
        <p:nvSpPr>
          <p:cNvPr id="89" name="Google Shape;89;p30"/>
          <p:cNvSpPr txBox="1"/>
          <p:nvPr>
            <p:ph type="title"/>
          </p:nvPr>
        </p:nvSpPr>
        <p:spPr>
          <a:xfrm>
            <a:off x="5907087" y="266700"/>
            <a:ext cx="3008313" cy="2095500"/>
          </a:xfrm>
          <a:prstGeom prst="rect">
            <a:avLst/>
          </a:prstGeom>
          <a:noFill/>
          <a:ln>
            <a:noFill/>
          </a:ln>
        </p:spPr>
        <p:txBody>
          <a:bodyPr anchorCtr="0" anchor="b" bIns="45700" lIns="91425" spcFirstLastPara="1" rIns="91425" wrap="square" tIns="45700">
            <a:noAutofit/>
          </a:bodyPr>
          <a:lstStyle>
            <a:lvl1pPr lvl="0" algn="ctr">
              <a:lnSpc>
                <a:spcPct val="100000"/>
              </a:lnSpc>
              <a:spcBef>
                <a:spcPts val="0"/>
              </a:spcBef>
              <a:spcAft>
                <a:spcPts val="0"/>
              </a:spcAft>
              <a:buClr>
                <a:schemeClr val="lt2"/>
              </a:buClr>
              <a:buSzPts val="2800"/>
              <a:buFont typeface="Palatino Linotype"/>
              <a:buNone/>
              <a:defRPr b="0" sz="28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0" name="Google Shape;90;p30"/>
          <p:cNvSpPr txBox="1"/>
          <p:nvPr>
            <p:ph idx="1" type="body"/>
          </p:nvPr>
        </p:nvSpPr>
        <p:spPr>
          <a:xfrm>
            <a:off x="719137" y="273050"/>
            <a:ext cx="4995863" cy="5853113"/>
          </a:xfrm>
          <a:prstGeom prst="rect">
            <a:avLst/>
          </a:prstGeom>
          <a:noFill/>
          <a:ln>
            <a:noFill/>
          </a:ln>
        </p:spPr>
        <p:txBody>
          <a:bodyPr anchorCtr="0" anchor="t" bIns="45700" lIns="91425" spcFirstLastPara="1" rIns="91425" wrap="square" tIns="45700">
            <a:noAutofit/>
          </a:bodyPr>
          <a:lstStyle>
            <a:lvl1pPr indent="-431800" lvl="0" marL="457200" algn="l">
              <a:lnSpc>
                <a:spcPct val="100000"/>
              </a:lnSpc>
              <a:spcBef>
                <a:spcPts val="640"/>
              </a:spcBef>
              <a:spcAft>
                <a:spcPts val="0"/>
              </a:spcAft>
              <a:buClr>
                <a:srgbClr val="FEFEFE"/>
              </a:buClr>
              <a:buSzPts val="3200"/>
              <a:buChar char="•"/>
              <a:defRPr sz="3200"/>
            </a:lvl1pPr>
            <a:lvl2pPr indent="-406400" lvl="1" marL="914400" algn="l">
              <a:lnSpc>
                <a:spcPct val="100000"/>
              </a:lnSpc>
              <a:spcBef>
                <a:spcPts val="560"/>
              </a:spcBef>
              <a:spcAft>
                <a:spcPts val="0"/>
              </a:spcAft>
              <a:buClr>
                <a:srgbClr val="FEFEFE"/>
              </a:buClr>
              <a:buSzPts val="2800"/>
              <a:buChar char="o"/>
              <a:defRPr sz="2800"/>
            </a:lvl2pPr>
            <a:lvl3pPr indent="-381000" lvl="2" marL="1371600" algn="l">
              <a:lnSpc>
                <a:spcPct val="100000"/>
              </a:lnSpc>
              <a:spcBef>
                <a:spcPts val="480"/>
              </a:spcBef>
              <a:spcAft>
                <a:spcPts val="0"/>
              </a:spcAft>
              <a:buClr>
                <a:srgbClr val="FEFEFE"/>
              </a:buClr>
              <a:buSzPts val="2400"/>
              <a:buChar char="•"/>
              <a:defRPr sz="2400"/>
            </a:lvl3pPr>
            <a:lvl4pPr indent="-355600" lvl="3" marL="1828800" algn="l">
              <a:lnSpc>
                <a:spcPct val="100000"/>
              </a:lnSpc>
              <a:spcBef>
                <a:spcPts val="400"/>
              </a:spcBef>
              <a:spcAft>
                <a:spcPts val="0"/>
              </a:spcAft>
              <a:buClr>
                <a:srgbClr val="FEFEFE"/>
              </a:buClr>
              <a:buSzPts val="2000"/>
              <a:buChar char="o"/>
              <a:defRPr sz="2000"/>
            </a:lvl4pPr>
            <a:lvl5pPr indent="-355600" lvl="4" marL="2286000" algn="l">
              <a:lnSpc>
                <a:spcPct val="100000"/>
              </a:lnSpc>
              <a:spcBef>
                <a:spcPts val="400"/>
              </a:spcBef>
              <a:spcAft>
                <a:spcPts val="0"/>
              </a:spcAft>
              <a:buClr>
                <a:srgbClr val="FEFEFE"/>
              </a:buClr>
              <a:buSzPts val="2000"/>
              <a:buChar char="•"/>
              <a:defRPr sz="2000"/>
            </a:lvl5pPr>
            <a:lvl6pPr indent="-355600" lvl="5" marL="2743200" algn="l">
              <a:lnSpc>
                <a:spcPct val="100000"/>
              </a:lnSpc>
              <a:spcBef>
                <a:spcPts val="400"/>
              </a:spcBef>
              <a:spcAft>
                <a:spcPts val="0"/>
              </a:spcAft>
              <a:buClr>
                <a:srgbClr val="FEFEFE"/>
              </a:buClr>
              <a:buSzPts val="2000"/>
              <a:buChar char="o"/>
              <a:defRPr sz="2000"/>
            </a:lvl6pPr>
            <a:lvl7pPr indent="-355600" lvl="6" marL="3200400" algn="l">
              <a:lnSpc>
                <a:spcPct val="100000"/>
              </a:lnSpc>
              <a:spcBef>
                <a:spcPts val="400"/>
              </a:spcBef>
              <a:spcAft>
                <a:spcPts val="0"/>
              </a:spcAft>
              <a:buClr>
                <a:srgbClr val="FEFEFE"/>
              </a:buClr>
              <a:buSzPts val="2000"/>
              <a:buChar char="•"/>
              <a:defRPr sz="2000"/>
            </a:lvl7pPr>
            <a:lvl8pPr indent="-355600" lvl="7" marL="3657600" algn="l">
              <a:lnSpc>
                <a:spcPct val="100000"/>
              </a:lnSpc>
              <a:spcBef>
                <a:spcPts val="400"/>
              </a:spcBef>
              <a:spcAft>
                <a:spcPts val="0"/>
              </a:spcAft>
              <a:buClr>
                <a:srgbClr val="FEFEFE"/>
              </a:buClr>
              <a:buSzPts val="2000"/>
              <a:buChar char="o"/>
              <a:defRPr sz="2000"/>
            </a:lvl8pPr>
            <a:lvl9pPr indent="-355600" lvl="8" marL="4114800" algn="l">
              <a:lnSpc>
                <a:spcPct val="100000"/>
              </a:lnSpc>
              <a:spcBef>
                <a:spcPts val="400"/>
              </a:spcBef>
              <a:spcAft>
                <a:spcPts val="0"/>
              </a:spcAft>
              <a:buClr>
                <a:srgbClr val="FEFEFE"/>
              </a:buClr>
              <a:buSzPts val="2000"/>
              <a:buChar char="•"/>
              <a:defRPr sz="2000"/>
            </a:lvl9pPr>
          </a:lstStyle>
          <a:p/>
        </p:txBody>
      </p:sp>
      <p:sp>
        <p:nvSpPr>
          <p:cNvPr id="91" name="Google Shape;91;p30"/>
          <p:cNvSpPr txBox="1"/>
          <p:nvPr>
            <p:ph idx="2" type="body"/>
          </p:nvPr>
        </p:nvSpPr>
        <p:spPr>
          <a:xfrm>
            <a:off x="5907087" y="2438400"/>
            <a:ext cx="3008313" cy="3687763"/>
          </a:xfrm>
          <a:prstGeom prst="rect">
            <a:avLst/>
          </a:prstGeom>
          <a:noFill/>
          <a:ln>
            <a:noFill/>
          </a:ln>
        </p:spPr>
        <p:txBody>
          <a:bodyPr anchorCtr="0" anchor="t" bIns="45700" lIns="91425" spcFirstLastPara="1" rIns="91425" wrap="square" tIns="45700">
            <a:noAutofit/>
          </a:bodyPr>
          <a:lstStyle>
            <a:lvl1pPr indent="-228600" lvl="0" marL="457200" algn="ctr">
              <a:lnSpc>
                <a:spcPct val="125000"/>
              </a:lnSpc>
              <a:spcBef>
                <a:spcPts val="320"/>
              </a:spcBef>
              <a:spcAft>
                <a:spcPts val="0"/>
              </a:spcAft>
              <a:buClr>
                <a:srgbClr val="FEFEFE"/>
              </a:buClr>
              <a:buSzPts val="1600"/>
              <a:buNone/>
              <a:defRPr sz="1600"/>
            </a:lvl1pPr>
            <a:lvl2pPr indent="-228600" lvl="1" marL="914400" algn="l">
              <a:lnSpc>
                <a:spcPct val="100000"/>
              </a:lnSpc>
              <a:spcBef>
                <a:spcPts val="240"/>
              </a:spcBef>
              <a:spcAft>
                <a:spcPts val="0"/>
              </a:spcAft>
              <a:buClr>
                <a:srgbClr val="FEFEFE"/>
              </a:buClr>
              <a:buSzPts val="1200"/>
              <a:buNone/>
              <a:defRPr sz="1200"/>
            </a:lvl2pPr>
            <a:lvl3pPr indent="-228600" lvl="2" marL="1371600" algn="l">
              <a:lnSpc>
                <a:spcPct val="100000"/>
              </a:lnSpc>
              <a:spcBef>
                <a:spcPts val="200"/>
              </a:spcBef>
              <a:spcAft>
                <a:spcPts val="0"/>
              </a:spcAft>
              <a:buClr>
                <a:srgbClr val="FEFEFE"/>
              </a:buClr>
              <a:buSzPts val="1000"/>
              <a:buNone/>
              <a:defRPr sz="1000"/>
            </a:lvl3pPr>
            <a:lvl4pPr indent="-228600" lvl="3" marL="1828800" algn="l">
              <a:lnSpc>
                <a:spcPct val="100000"/>
              </a:lnSpc>
              <a:spcBef>
                <a:spcPts val="180"/>
              </a:spcBef>
              <a:spcAft>
                <a:spcPts val="0"/>
              </a:spcAft>
              <a:buClr>
                <a:srgbClr val="FEFEFE"/>
              </a:buClr>
              <a:buSzPts val="900"/>
              <a:buNone/>
              <a:defRPr sz="900"/>
            </a:lvl4pPr>
            <a:lvl5pPr indent="-228600" lvl="4" marL="2286000" algn="l">
              <a:lnSpc>
                <a:spcPct val="100000"/>
              </a:lnSpc>
              <a:spcBef>
                <a:spcPts val="180"/>
              </a:spcBef>
              <a:spcAft>
                <a:spcPts val="0"/>
              </a:spcAft>
              <a:buClr>
                <a:srgbClr val="FEFEFE"/>
              </a:buClr>
              <a:buSzPts val="900"/>
              <a:buNone/>
              <a:defRPr sz="900"/>
            </a:lvl5pPr>
            <a:lvl6pPr indent="-228600" lvl="5" marL="2743200" algn="l">
              <a:lnSpc>
                <a:spcPct val="100000"/>
              </a:lnSpc>
              <a:spcBef>
                <a:spcPts val="180"/>
              </a:spcBef>
              <a:spcAft>
                <a:spcPts val="0"/>
              </a:spcAft>
              <a:buClr>
                <a:srgbClr val="FEFEFE"/>
              </a:buClr>
              <a:buSzPts val="900"/>
              <a:buNone/>
              <a:defRPr sz="900"/>
            </a:lvl6pPr>
            <a:lvl7pPr indent="-228600" lvl="6" marL="3200400" algn="l">
              <a:lnSpc>
                <a:spcPct val="100000"/>
              </a:lnSpc>
              <a:spcBef>
                <a:spcPts val="180"/>
              </a:spcBef>
              <a:spcAft>
                <a:spcPts val="0"/>
              </a:spcAft>
              <a:buClr>
                <a:srgbClr val="FEFEFE"/>
              </a:buClr>
              <a:buSzPts val="900"/>
              <a:buNone/>
              <a:defRPr sz="900"/>
            </a:lvl7pPr>
            <a:lvl8pPr indent="-228600" lvl="7" marL="3657600" algn="l">
              <a:lnSpc>
                <a:spcPct val="100000"/>
              </a:lnSpc>
              <a:spcBef>
                <a:spcPts val="180"/>
              </a:spcBef>
              <a:spcAft>
                <a:spcPts val="0"/>
              </a:spcAft>
              <a:buClr>
                <a:srgbClr val="FEFEFE"/>
              </a:buClr>
              <a:buSzPts val="900"/>
              <a:buNone/>
              <a:defRPr sz="900"/>
            </a:lvl8pPr>
            <a:lvl9pPr indent="-228600" lvl="8" marL="4114800" algn="l">
              <a:lnSpc>
                <a:spcPct val="100000"/>
              </a:lnSpc>
              <a:spcBef>
                <a:spcPts val="180"/>
              </a:spcBef>
              <a:spcAft>
                <a:spcPts val="0"/>
              </a:spcAft>
              <a:buClr>
                <a:srgbClr val="FEFEFE"/>
              </a:buClr>
              <a:buSzPts val="900"/>
              <a:buNone/>
              <a:defRPr sz="900"/>
            </a:lvl9pPr>
          </a:lstStyle>
          <a:p/>
        </p:txBody>
      </p:sp>
      <p:sp>
        <p:nvSpPr>
          <p:cNvPr id="92" name="Google Shape;92;p30"/>
          <p:cNvSpPr txBox="1"/>
          <p:nvPr>
            <p:ph idx="10" type="dt"/>
          </p:nvPr>
        </p:nvSpPr>
        <p:spPr>
          <a:xfrm>
            <a:off x="6363347" y="6356350"/>
            <a:ext cx="2085975" cy="365125"/>
          </a:xfrm>
          <a:prstGeom prst="rect">
            <a:avLst/>
          </a:prstGeom>
          <a:noFill/>
          <a:ln>
            <a:noFill/>
          </a:ln>
        </p:spPr>
        <p:txBody>
          <a:bodyPr anchorCtr="0" anchor="ctr" bIns="45700" lIns="91425" spcFirstLastPara="1" rIns="45700"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3" name="Google Shape;93;p30"/>
          <p:cNvSpPr txBox="1"/>
          <p:nvPr>
            <p:ph idx="11" type="ftr"/>
          </p:nvPr>
        </p:nvSpPr>
        <p:spPr>
          <a:xfrm>
            <a:off x="659165" y="6356350"/>
            <a:ext cx="2847975" cy="365125"/>
          </a:xfrm>
          <a:prstGeom prst="rect">
            <a:avLst/>
          </a:prstGeom>
          <a:noFill/>
          <a:ln>
            <a:noFill/>
          </a:ln>
        </p:spPr>
        <p:txBody>
          <a:bodyPr anchorCtr="0" anchor="ctr" bIns="45700" lIns="45700"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4" name="Google Shape;94;p30"/>
          <p:cNvSpPr txBox="1"/>
          <p:nvPr>
            <p:ph idx="12" type="sldNum"/>
          </p:nvPr>
        </p:nvSpPr>
        <p:spPr>
          <a:xfrm>
            <a:off x="8543278" y="6356350"/>
            <a:ext cx="561975" cy="365125"/>
          </a:xfrm>
          <a:prstGeom prst="rect">
            <a:avLst/>
          </a:prstGeom>
          <a:noFill/>
          <a:ln>
            <a:noFill/>
          </a:ln>
        </p:spPr>
        <p:txBody>
          <a:bodyPr anchorCtr="0" anchor="ctr" bIns="45700" lIns="27425" spcFirstLastPara="1" rIns="45700" wrap="square" tIns="45700">
            <a:noAutofit/>
          </a:bodyPr>
          <a:lstStyle>
            <a:lvl1pPr indent="0" lvl="0" marL="0" marR="0" algn="l">
              <a:lnSpc>
                <a:spcPct val="100000"/>
              </a:lnSpc>
              <a:spcBef>
                <a:spcPts val="0"/>
              </a:spcBef>
              <a:spcAft>
                <a:spcPts val="0"/>
              </a:spcAft>
              <a:buClr>
                <a:srgbClr val="000000"/>
              </a:buClr>
              <a:buSzPts val="1200"/>
              <a:buFont typeface="Arial"/>
              <a:buNone/>
              <a:defRPr b="0" i="0" sz="1200" u="none" cap="none" strike="noStrike">
                <a:solidFill>
                  <a:srgbClr val="FEFEFE"/>
                </a:solidFill>
                <a:latin typeface="Century Gothic"/>
                <a:ea typeface="Century Gothic"/>
                <a:cs typeface="Century Gothic"/>
                <a:sym typeface="Century Gothic"/>
              </a:defRPr>
            </a:lvl1pPr>
            <a:lvl2pPr indent="0" lvl="1" marL="0" marR="0" algn="l">
              <a:lnSpc>
                <a:spcPct val="100000"/>
              </a:lnSpc>
              <a:spcBef>
                <a:spcPts val="0"/>
              </a:spcBef>
              <a:spcAft>
                <a:spcPts val="0"/>
              </a:spcAft>
              <a:buClr>
                <a:srgbClr val="000000"/>
              </a:buClr>
              <a:buSzPts val="1200"/>
              <a:buFont typeface="Arial"/>
              <a:buNone/>
              <a:defRPr b="0" i="0" sz="1200" u="none" cap="none" strike="noStrike">
                <a:solidFill>
                  <a:srgbClr val="FEFEFE"/>
                </a:solidFill>
                <a:latin typeface="Century Gothic"/>
                <a:ea typeface="Century Gothic"/>
                <a:cs typeface="Century Gothic"/>
                <a:sym typeface="Century Gothic"/>
              </a:defRPr>
            </a:lvl2pPr>
            <a:lvl3pPr indent="0" lvl="2" marL="0" marR="0" algn="l">
              <a:lnSpc>
                <a:spcPct val="100000"/>
              </a:lnSpc>
              <a:spcBef>
                <a:spcPts val="0"/>
              </a:spcBef>
              <a:spcAft>
                <a:spcPts val="0"/>
              </a:spcAft>
              <a:buClr>
                <a:srgbClr val="000000"/>
              </a:buClr>
              <a:buSzPts val="1200"/>
              <a:buFont typeface="Arial"/>
              <a:buNone/>
              <a:defRPr b="0" i="0" sz="1200" u="none" cap="none" strike="noStrike">
                <a:solidFill>
                  <a:srgbClr val="FEFEFE"/>
                </a:solidFill>
                <a:latin typeface="Century Gothic"/>
                <a:ea typeface="Century Gothic"/>
                <a:cs typeface="Century Gothic"/>
                <a:sym typeface="Century Gothic"/>
              </a:defRPr>
            </a:lvl3pPr>
            <a:lvl4pPr indent="0" lvl="3" marL="0" marR="0" algn="l">
              <a:lnSpc>
                <a:spcPct val="100000"/>
              </a:lnSpc>
              <a:spcBef>
                <a:spcPts val="0"/>
              </a:spcBef>
              <a:spcAft>
                <a:spcPts val="0"/>
              </a:spcAft>
              <a:buClr>
                <a:srgbClr val="000000"/>
              </a:buClr>
              <a:buSzPts val="1200"/>
              <a:buFont typeface="Arial"/>
              <a:buNone/>
              <a:defRPr b="0" i="0" sz="1200" u="none" cap="none" strike="noStrike">
                <a:solidFill>
                  <a:srgbClr val="FEFEFE"/>
                </a:solidFill>
                <a:latin typeface="Century Gothic"/>
                <a:ea typeface="Century Gothic"/>
                <a:cs typeface="Century Gothic"/>
                <a:sym typeface="Century Gothic"/>
              </a:defRPr>
            </a:lvl4pPr>
            <a:lvl5pPr indent="0" lvl="4" marL="0" marR="0" algn="l">
              <a:lnSpc>
                <a:spcPct val="100000"/>
              </a:lnSpc>
              <a:spcBef>
                <a:spcPts val="0"/>
              </a:spcBef>
              <a:spcAft>
                <a:spcPts val="0"/>
              </a:spcAft>
              <a:buClr>
                <a:srgbClr val="000000"/>
              </a:buClr>
              <a:buSzPts val="1200"/>
              <a:buFont typeface="Arial"/>
              <a:buNone/>
              <a:defRPr b="0" i="0" sz="1200" u="none" cap="none" strike="noStrike">
                <a:solidFill>
                  <a:srgbClr val="FEFEFE"/>
                </a:solidFill>
                <a:latin typeface="Century Gothic"/>
                <a:ea typeface="Century Gothic"/>
                <a:cs typeface="Century Gothic"/>
                <a:sym typeface="Century Gothic"/>
              </a:defRPr>
            </a:lvl5pPr>
            <a:lvl6pPr indent="0" lvl="5" marL="0" marR="0" algn="l">
              <a:lnSpc>
                <a:spcPct val="100000"/>
              </a:lnSpc>
              <a:spcBef>
                <a:spcPts val="0"/>
              </a:spcBef>
              <a:spcAft>
                <a:spcPts val="0"/>
              </a:spcAft>
              <a:buClr>
                <a:srgbClr val="000000"/>
              </a:buClr>
              <a:buSzPts val="1200"/>
              <a:buFont typeface="Arial"/>
              <a:buNone/>
              <a:defRPr b="0" i="0" sz="1200" u="none" cap="none" strike="noStrike">
                <a:solidFill>
                  <a:srgbClr val="FEFEFE"/>
                </a:solidFill>
                <a:latin typeface="Century Gothic"/>
                <a:ea typeface="Century Gothic"/>
                <a:cs typeface="Century Gothic"/>
                <a:sym typeface="Century Gothic"/>
              </a:defRPr>
            </a:lvl6pPr>
            <a:lvl7pPr indent="0" lvl="6" marL="0" marR="0" algn="l">
              <a:lnSpc>
                <a:spcPct val="100000"/>
              </a:lnSpc>
              <a:spcBef>
                <a:spcPts val="0"/>
              </a:spcBef>
              <a:spcAft>
                <a:spcPts val="0"/>
              </a:spcAft>
              <a:buClr>
                <a:srgbClr val="000000"/>
              </a:buClr>
              <a:buSzPts val="1200"/>
              <a:buFont typeface="Arial"/>
              <a:buNone/>
              <a:defRPr b="0" i="0" sz="1200" u="none" cap="none" strike="noStrike">
                <a:solidFill>
                  <a:srgbClr val="FEFEFE"/>
                </a:solidFill>
                <a:latin typeface="Century Gothic"/>
                <a:ea typeface="Century Gothic"/>
                <a:cs typeface="Century Gothic"/>
                <a:sym typeface="Century Gothic"/>
              </a:defRPr>
            </a:lvl7pPr>
            <a:lvl8pPr indent="0" lvl="7" marL="0" marR="0" algn="l">
              <a:lnSpc>
                <a:spcPct val="100000"/>
              </a:lnSpc>
              <a:spcBef>
                <a:spcPts val="0"/>
              </a:spcBef>
              <a:spcAft>
                <a:spcPts val="0"/>
              </a:spcAft>
              <a:buClr>
                <a:srgbClr val="000000"/>
              </a:buClr>
              <a:buSzPts val="1200"/>
              <a:buFont typeface="Arial"/>
              <a:buNone/>
              <a:defRPr b="0" i="0" sz="1200" u="none" cap="none" strike="noStrike">
                <a:solidFill>
                  <a:srgbClr val="FEFEFE"/>
                </a:solidFill>
                <a:latin typeface="Century Gothic"/>
                <a:ea typeface="Century Gothic"/>
                <a:cs typeface="Century Gothic"/>
                <a:sym typeface="Century Gothic"/>
              </a:defRPr>
            </a:lvl8pPr>
            <a:lvl9pPr indent="0" lvl="8" marL="0" marR="0" algn="l">
              <a:lnSpc>
                <a:spcPct val="100000"/>
              </a:lnSpc>
              <a:spcBef>
                <a:spcPts val="0"/>
              </a:spcBef>
              <a:spcAft>
                <a:spcPts val="0"/>
              </a:spcAft>
              <a:buClr>
                <a:srgbClr val="000000"/>
              </a:buClr>
              <a:buSzPts val="1200"/>
              <a:buFont typeface="Arial"/>
              <a:buNone/>
              <a:defRPr b="0" i="0" sz="1200" u="none" cap="none" strike="noStrike">
                <a:solidFill>
                  <a:srgbClr val="FEFEFE"/>
                </a:solidFill>
                <a:latin typeface="Century Gothic"/>
                <a:ea typeface="Century Gothic"/>
                <a:cs typeface="Century Gothic"/>
                <a:sym typeface="Century Gothic"/>
              </a:defRPr>
            </a:lvl9pPr>
          </a:lstStyle>
          <a:p>
            <a:pPr indent="0" lvl="0" marL="0" rtl="0" algn="l">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95" name="Shape 95"/>
        <p:cNvGrpSpPr/>
        <p:nvPr/>
      </p:nvGrpSpPr>
      <p:grpSpPr>
        <a:xfrm>
          <a:off x="0" y="0"/>
          <a:ext cx="0" cy="0"/>
          <a:chOff x="0" y="0"/>
          <a:chExt cx="0" cy="0"/>
        </a:xfrm>
      </p:grpSpPr>
      <p:sp>
        <p:nvSpPr>
          <p:cNvPr id="96" name="Google Shape;96;p31"/>
          <p:cNvSpPr txBox="1"/>
          <p:nvPr>
            <p:ph type="title"/>
          </p:nvPr>
        </p:nvSpPr>
        <p:spPr>
          <a:xfrm>
            <a:off x="1679576" y="228600"/>
            <a:ext cx="5711824" cy="895350"/>
          </a:xfrm>
          <a:prstGeom prst="rect">
            <a:avLst/>
          </a:prstGeom>
          <a:noFill/>
          <a:ln>
            <a:noFill/>
          </a:ln>
        </p:spPr>
        <p:txBody>
          <a:bodyPr anchorCtr="0" anchor="b" bIns="45700" lIns="91425" spcFirstLastPara="1" rIns="91425" wrap="square" tIns="45700">
            <a:noAutofit/>
          </a:bodyPr>
          <a:lstStyle>
            <a:lvl1pPr lvl="0" algn="ctr">
              <a:lnSpc>
                <a:spcPct val="100000"/>
              </a:lnSpc>
              <a:spcBef>
                <a:spcPts val="0"/>
              </a:spcBef>
              <a:spcAft>
                <a:spcPts val="0"/>
              </a:spcAft>
              <a:buClr>
                <a:schemeClr val="lt2"/>
              </a:buClr>
              <a:buSzPts val="2800"/>
              <a:buFont typeface="Palatino Linotype"/>
              <a:buNone/>
              <a:defRPr b="0" sz="28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7" name="Google Shape;97;p31"/>
          <p:cNvSpPr/>
          <p:nvPr>
            <p:ph idx="2" type="pic"/>
          </p:nvPr>
        </p:nvSpPr>
        <p:spPr>
          <a:xfrm>
            <a:off x="1508126" y="1143000"/>
            <a:ext cx="6054724" cy="4541044"/>
          </a:xfrm>
          <a:prstGeom prst="rect">
            <a:avLst/>
          </a:prstGeom>
          <a:noFill/>
          <a:ln cap="flat" cmpd="sng" w="76200">
            <a:solidFill>
              <a:schemeClr val="dk1"/>
            </a:solidFill>
            <a:prstDash val="solid"/>
            <a:round/>
            <a:headEnd len="sm" w="sm" type="none"/>
            <a:tailEnd len="sm" w="sm" type="none"/>
          </a:ln>
          <a:effectLst>
            <a:outerShdw blurRad="88900" rotWithShape="0" algn="ctr" dir="5400000" dist="50800">
              <a:srgbClr val="000000">
                <a:alpha val="22352"/>
              </a:srgbClr>
            </a:outerShdw>
          </a:effectLst>
        </p:spPr>
        <p:txBody>
          <a:bodyPr anchorCtr="0" anchor="t" bIns="45700" lIns="91425" spcFirstLastPara="1" rIns="91425" wrap="square" tIns="45700">
            <a:noAutofit/>
          </a:bodyPr>
          <a:lstStyle>
            <a:lvl1pPr lvl="0" marR="0" rtl="0" algn="ctr">
              <a:lnSpc>
                <a:spcPct val="100000"/>
              </a:lnSpc>
              <a:spcBef>
                <a:spcPts val="640"/>
              </a:spcBef>
              <a:spcAft>
                <a:spcPts val="0"/>
              </a:spcAft>
              <a:buClr>
                <a:srgbClr val="FEFEFE"/>
              </a:buClr>
              <a:buSzPts val="3200"/>
              <a:buFont typeface="Arial"/>
              <a:buNone/>
              <a:defRPr b="0" i="0" sz="3200" u="none" cap="none" strike="noStrike">
                <a:solidFill>
                  <a:srgbClr val="FEFEFE"/>
                </a:solidFill>
                <a:latin typeface="Century Gothic"/>
                <a:ea typeface="Century Gothic"/>
                <a:cs typeface="Century Gothic"/>
                <a:sym typeface="Century Gothic"/>
              </a:defRPr>
            </a:lvl1pPr>
            <a:lvl2pPr lvl="1" marR="0" rtl="0" algn="l">
              <a:lnSpc>
                <a:spcPct val="100000"/>
              </a:lnSpc>
              <a:spcBef>
                <a:spcPts val="560"/>
              </a:spcBef>
              <a:spcAft>
                <a:spcPts val="0"/>
              </a:spcAft>
              <a:buClr>
                <a:srgbClr val="FEFEFE"/>
              </a:buClr>
              <a:buSzPts val="2800"/>
              <a:buFont typeface="Courier New"/>
              <a:buNone/>
              <a:defRPr b="0" i="0" sz="2800" u="none" cap="none" strike="noStrike">
                <a:solidFill>
                  <a:srgbClr val="FEFEFE"/>
                </a:solidFill>
                <a:latin typeface="Century Gothic"/>
                <a:ea typeface="Century Gothic"/>
                <a:cs typeface="Century Gothic"/>
                <a:sym typeface="Century Gothic"/>
              </a:defRPr>
            </a:lvl2pPr>
            <a:lvl3pPr lvl="2" marR="0" rtl="0" algn="l">
              <a:lnSpc>
                <a:spcPct val="100000"/>
              </a:lnSpc>
              <a:spcBef>
                <a:spcPts val="480"/>
              </a:spcBef>
              <a:spcAft>
                <a:spcPts val="0"/>
              </a:spcAft>
              <a:buClr>
                <a:srgbClr val="FEFEFE"/>
              </a:buClr>
              <a:buSzPts val="2400"/>
              <a:buFont typeface="Arial"/>
              <a:buNone/>
              <a:defRPr b="0" i="0" sz="2400" u="none" cap="none" strike="noStrike">
                <a:solidFill>
                  <a:srgbClr val="FEFEFE"/>
                </a:solidFill>
                <a:latin typeface="Century Gothic"/>
                <a:ea typeface="Century Gothic"/>
                <a:cs typeface="Century Gothic"/>
                <a:sym typeface="Century Gothic"/>
              </a:defRPr>
            </a:lvl3pPr>
            <a:lvl4pPr lvl="3" marR="0" rtl="0" algn="l">
              <a:lnSpc>
                <a:spcPct val="100000"/>
              </a:lnSpc>
              <a:spcBef>
                <a:spcPts val="400"/>
              </a:spcBef>
              <a:spcAft>
                <a:spcPts val="0"/>
              </a:spcAft>
              <a:buClr>
                <a:srgbClr val="FEFEFE"/>
              </a:buClr>
              <a:buSzPts val="2000"/>
              <a:buFont typeface="Courier New"/>
              <a:buNone/>
              <a:defRPr b="0" i="0" sz="2000" u="none" cap="none" strike="noStrike">
                <a:solidFill>
                  <a:srgbClr val="FEFEFE"/>
                </a:solidFill>
                <a:latin typeface="Century Gothic"/>
                <a:ea typeface="Century Gothic"/>
                <a:cs typeface="Century Gothic"/>
                <a:sym typeface="Century Gothic"/>
              </a:defRPr>
            </a:lvl4pPr>
            <a:lvl5pPr lvl="4" marR="0" rtl="0" algn="l">
              <a:lnSpc>
                <a:spcPct val="100000"/>
              </a:lnSpc>
              <a:spcBef>
                <a:spcPts val="400"/>
              </a:spcBef>
              <a:spcAft>
                <a:spcPts val="0"/>
              </a:spcAft>
              <a:buClr>
                <a:srgbClr val="FEFEFE"/>
              </a:buClr>
              <a:buSzPts val="2000"/>
              <a:buFont typeface="Arial"/>
              <a:buNone/>
              <a:defRPr b="0" i="0" sz="2000" u="none" cap="none" strike="noStrike">
                <a:solidFill>
                  <a:srgbClr val="FEFEFE"/>
                </a:solidFill>
                <a:latin typeface="Century Gothic"/>
                <a:ea typeface="Century Gothic"/>
                <a:cs typeface="Century Gothic"/>
                <a:sym typeface="Century Gothic"/>
              </a:defRPr>
            </a:lvl5pPr>
            <a:lvl6pPr lvl="5" marR="0" rtl="0" algn="l">
              <a:lnSpc>
                <a:spcPct val="100000"/>
              </a:lnSpc>
              <a:spcBef>
                <a:spcPts val="400"/>
              </a:spcBef>
              <a:spcAft>
                <a:spcPts val="0"/>
              </a:spcAft>
              <a:buClr>
                <a:srgbClr val="FEFEFE"/>
              </a:buClr>
              <a:buSzPts val="2000"/>
              <a:buFont typeface="Courier New"/>
              <a:buNone/>
              <a:defRPr b="0" i="0" sz="2000" u="none" cap="none" strike="noStrike">
                <a:solidFill>
                  <a:srgbClr val="FEFEFE"/>
                </a:solidFill>
                <a:latin typeface="Century Gothic"/>
                <a:ea typeface="Century Gothic"/>
                <a:cs typeface="Century Gothic"/>
                <a:sym typeface="Century Gothic"/>
              </a:defRPr>
            </a:lvl6pPr>
            <a:lvl7pPr lvl="6" marR="0" rtl="0" algn="l">
              <a:lnSpc>
                <a:spcPct val="100000"/>
              </a:lnSpc>
              <a:spcBef>
                <a:spcPts val="400"/>
              </a:spcBef>
              <a:spcAft>
                <a:spcPts val="0"/>
              </a:spcAft>
              <a:buClr>
                <a:srgbClr val="FEFEFE"/>
              </a:buClr>
              <a:buSzPts val="2000"/>
              <a:buFont typeface="Arial"/>
              <a:buNone/>
              <a:defRPr b="0" i="0" sz="2000" u="none" cap="none" strike="noStrike">
                <a:solidFill>
                  <a:srgbClr val="FEFEFE"/>
                </a:solidFill>
                <a:latin typeface="Century Gothic"/>
                <a:ea typeface="Century Gothic"/>
                <a:cs typeface="Century Gothic"/>
                <a:sym typeface="Century Gothic"/>
              </a:defRPr>
            </a:lvl7pPr>
            <a:lvl8pPr lvl="7" marR="0" rtl="0" algn="l">
              <a:lnSpc>
                <a:spcPct val="100000"/>
              </a:lnSpc>
              <a:spcBef>
                <a:spcPts val="400"/>
              </a:spcBef>
              <a:spcAft>
                <a:spcPts val="0"/>
              </a:spcAft>
              <a:buClr>
                <a:srgbClr val="FEFEFE"/>
              </a:buClr>
              <a:buSzPts val="2000"/>
              <a:buFont typeface="Courier New"/>
              <a:buNone/>
              <a:defRPr b="0" i="0" sz="2000" u="none" cap="none" strike="noStrike">
                <a:solidFill>
                  <a:srgbClr val="FEFEFE"/>
                </a:solidFill>
                <a:latin typeface="Century Gothic"/>
                <a:ea typeface="Century Gothic"/>
                <a:cs typeface="Century Gothic"/>
                <a:sym typeface="Century Gothic"/>
              </a:defRPr>
            </a:lvl8pPr>
            <a:lvl9pPr lvl="8" marR="0" rtl="0" algn="l">
              <a:lnSpc>
                <a:spcPct val="100000"/>
              </a:lnSpc>
              <a:spcBef>
                <a:spcPts val="400"/>
              </a:spcBef>
              <a:spcAft>
                <a:spcPts val="0"/>
              </a:spcAft>
              <a:buClr>
                <a:srgbClr val="FEFEFE"/>
              </a:buClr>
              <a:buSzPts val="2000"/>
              <a:buFont typeface="Arial"/>
              <a:buNone/>
              <a:defRPr b="0" i="0" sz="2000" u="none" cap="none" strike="noStrike">
                <a:solidFill>
                  <a:srgbClr val="FEFEFE"/>
                </a:solidFill>
                <a:latin typeface="Century Gothic"/>
                <a:ea typeface="Century Gothic"/>
                <a:cs typeface="Century Gothic"/>
                <a:sym typeface="Century Gothic"/>
              </a:defRPr>
            </a:lvl9pPr>
          </a:lstStyle>
          <a:p/>
        </p:txBody>
      </p:sp>
      <p:sp>
        <p:nvSpPr>
          <p:cNvPr id="98" name="Google Shape;98;p31"/>
          <p:cNvSpPr txBox="1"/>
          <p:nvPr>
            <p:ph idx="1" type="body"/>
          </p:nvPr>
        </p:nvSpPr>
        <p:spPr>
          <a:xfrm>
            <a:off x="1679576" y="5810250"/>
            <a:ext cx="5711824" cy="533400"/>
          </a:xfrm>
          <a:prstGeom prst="rect">
            <a:avLst/>
          </a:prstGeom>
          <a:noFill/>
          <a:ln>
            <a:noFill/>
          </a:ln>
        </p:spPr>
        <p:txBody>
          <a:bodyPr anchorCtr="0" anchor="t" bIns="45700" lIns="91425" spcFirstLastPara="1" rIns="91425" wrap="square" tIns="45700">
            <a:noAutofit/>
          </a:bodyPr>
          <a:lstStyle>
            <a:lvl1pPr indent="-228600" lvl="0" marL="457200" algn="ctr">
              <a:lnSpc>
                <a:spcPct val="100000"/>
              </a:lnSpc>
              <a:spcBef>
                <a:spcPts val="320"/>
              </a:spcBef>
              <a:spcAft>
                <a:spcPts val="0"/>
              </a:spcAft>
              <a:buClr>
                <a:srgbClr val="FEFEFE"/>
              </a:buClr>
              <a:buSzPts val="1600"/>
              <a:buNone/>
              <a:defRPr sz="1600"/>
            </a:lvl1pPr>
            <a:lvl2pPr indent="-228600" lvl="1" marL="914400" algn="l">
              <a:lnSpc>
                <a:spcPct val="100000"/>
              </a:lnSpc>
              <a:spcBef>
                <a:spcPts val="240"/>
              </a:spcBef>
              <a:spcAft>
                <a:spcPts val="0"/>
              </a:spcAft>
              <a:buClr>
                <a:srgbClr val="FEFEFE"/>
              </a:buClr>
              <a:buSzPts val="1200"/>
              <a:buNone/>
              <a:defRPr sz="1200"/>
            </a:lvl2pPr>
            <a:lvl3pPr indent="-228600" lvl="2" marL="1371600" algn="l">
              <a:lnSpc>
                <a:spcPct val="100000"/>
              </a:lnSpc>
              <a:spcBef>
                <a:spcPts val="200"/>
              </a:spcBef>
              <a:spcAft>
                <a:spcPts val="0"/>
              </a:spcAft>
              <a:buClr>
                <a:srgbClr val="FEFEFE"/>
              </a:buClr>
              <a:buSzPts val="1000"/>
              <a:buNone/>
              <a:defRPr sz="1000"/>
            </a:lvl3pPr>
            <a:lvl4pPr indent="-228600" lvl="3" marL="1828800" algn="l">
              <a:lnSpc>
                <a:spcPct val="100000"/>
              </a:lnSpc>
              <a:spcBef>
                <a:spcPts val="180"/>
              </a:spcBef>
              <a:spcAft>
                <a:spcPts val="0"/>
              </a:spcAft>
              <a:buClr>
                <a:srgbClr val="FEFEFE"/>
              </a:buClr>
              <a:buSzPts val="900"/>
              <a:buNone/>
              <a:defRPr sz="900"/>
            </a:lvl4pPr>
            <a:lvl5pPr indent="-228600" lvl="4" marL="2286000" algn="l">
              <a:lnSpc>
                <a:spcPct val="100000"/>
              </a:lnSpc>
              <a:spcBef>
                <a:spcPts val="180"/>
              </a:spcBef>
              <a:spcAft>
                <a:spcPts val="0"/>
              </a:spcAft>
              <a:buClr>
                <a:srgbClr val="FEFEFE"/>
              </a:buClr>
              <a:buSzPts val="900"/>
              <a:buNone/>
              <a:defRPr sz="900"/>
            </a:lvl5pPr>
            <a:lvl6pPr indent="-228600" lvl="5" marL="2743200" algn="l">
              <a:lnSpc>
                <a:spcPct val="100000"/>
              </a:lnSpc>
              <a:spcBef>
                <a:spcPts val="180"/>
              </a:spcBef>
              <a:spcAft>
                <a:spcPts val="0"/>
              </a:spcAft>
              <a:buClr>
                <a:srgbClr val="FEFEFE"/>
              </a:buClr>
              <a:buSzPts val="900"/>
              <a:buNone/>
              <a:defRPr sz="900"/>
            </a:lvl6pPr>
            <a:lvl7pPr indent="-228600" lvl="6" marL="3200400" algn="l">
              <a:lnSpc>
                <a:spcPct val="100000"/>
              </a:lnSpc>
              <a:spcBef>
                <a:spcPts val="180"/>
              </a:spcBef>
              <a:spcAft>
                <a:spcPts val="0"/>
              </a:spcAft>
              <a:buClr>
                <a:srgbClr val="FEFEFE"/>
              </a:buClr>
              <a:buSzPts val="900"/>
              <a:buNone/>
              <a:defRPr sz="900"/>
            </a:lvl7pPr>
            <a:lvl8pPr indent="-228600" lvl="7" marL="3657600" algn="l">
              <a:lnSpc>
                <a:spcPct val="100000"/>
              </a:lnSpc>
              <a:spcBef>
                <a:spcPts val="180"/>
              </a:spcBef>
              <a:spcAft>
                <a:spcPts val="0"/>
              </a:spcAft>
              <a:buClr>
                <a:srgbClr val="FEFEFE"/>
              </a:buClr>
              <a:buSzPts val="900"/>
              <a:buNone/>
              <a:defRPr sz="900"/>
            </a:lvl8pPr>
            <a:lvl9pPr indent="-228600" lvl="8" marL="4114800" algn="l">
              <a:lnSpc>
                <a:spcPct val="100000"/>
              </a:lnSpc>
              <a:spcBef>
                <a:spcPts val="180"/>
              </a:spcBef>
              <a:spcAft>
                <a:spcPts val="0"/>
              </a:spcAft>
              <a:buClr>
                <a:srgbClr val="FEFEFE"/>
              </a:buClr>
              <a:buSzPts val="900"/>
              <a:buNone/>
              <a:defRPr sz="900"/>
            </a:lvl9pPr>
          </a:lstStyle>
          <a:p/>
        </p:txBody>
      </p:sp>
      <p:sp>
        <p:nvSpPr>
          <p:cNvPr id="99" name="Google Shape;99;p31"/>
          <p:cNvSpPr txBox="1"/>
          <p:nvPr>
            <p:ph idx="10" type="dt"/>
          </p:nvPr>
        </p:nvSpPr>
        <p:spPr>
          <a:xfrm>
            <a:off x="6363347" y="6356350"/>
            <a:ext cx="2085975" cy="365125"/>
          </a:xfrm>
          <a:prstGeom prst="rect">
            <a:avLst/>
          </a:prstGeom>
          <a:noFill/>
          <a:ln>
            <a:noFill/>
          </a:ln>
        </p:spPr>
        <p:txBody>
          <a:bodyPr anchorCtr="0" anchor="ctr" bIns="45700" lIns="91425" spcFirstLastPara="1" rIns="45700"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0" name="Google Shape;100;p31"/>
          <p:cNvSpPr txBox="1"/>
          <p:nvPr>
            <p:ph idx="11" type="ftr"/>
          </p:nvPr>
        </p:nvSpPr>
        <p:spPr>
          <a:xfrm>
            <a:off x="659165" y="6356350"/>
            <a:ext cx="2847975" cy="365125"/>
          </a:xfrm>
          <a:prstGeom prst="rect">
            <a:avLst/>
          </a:prstGeom>
          <a:noFill/>
          <a:ln>
            <a:noFill/>
          </a:ln>
        </p:spPr>
        <p:txBody>
          <a:bodyPr anchorCtr="0" anchor="ctr" bIns="45700" lIns="45700"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1" name="Google Shape;101;p31"/>
          <p:cNvSpPr txBox="1"/>
          <p:nvPr>
            <p:ph idx="12" type="sldNum"/>
          </p:nvPr>
        </p:nvSpPr>
        <p:spPr>
          <a:xfrm>
            <a:off x="8543278" y="6356350"/>
            <a:ext cx="561975" cy="365125"/>
          </a:xfrm>
          <a:prstGeom prst="rect">
            <a:avLst/>
          </a:prstGeom>
          <a:noFill/>
          <a:ln>
            <a:noFill/>
          </a:ln>
        </p:spPr>
        <p:txBody>
          <a:bodyPr anchorCtr="0" anchor="ctr" bIns="45700" lIns="27425" spcFirstLastPara="1" rIns="45700" wrap="square" tIns="45700">
            <a:noAutofit/>
          </a:bodyPr>
          <a:lstStyle>
            <a:lvl1pPr indent="0" lvl="0" marL="0" marR="0" algn="l">
              <a:lnSpc>
                <a:spcPct val="100000"/>
              </a:lnSpc>
              <a:spcBef>
                <a:spcPts val="0"/>
              </a:spcBef>
              <a:spcAft>
                <a:spcPts val="0"/>
              </a:spcAft>
              <a:buClr>
                <a:srgbClr val="000000"/>
              </a:buClr>
              <a:buSzPts val="1200"/>
              <a:buFont typeface="Arial"/>
              <a:buNone/>
              <a:defRPr b="0" i="0" sz="1200" u="none" cap="none" strike="noStrike">
                <a:solidFill>
                  <a:srgbClr val="FEFEFE"/>
                </a:solidFill>
                <a:latin typeface="Century Gothic"/>
                <a:ea typeface="Century Gothic"/>
                <a:cs typeface="Century Gothic"/>
                <a:sym typeface="Century Gothic"/>
              </a:defRPr>
            </a:lvl1pPr>
            <a:lvl2pPr indent="0" lvl="1" marL="0" marR="0" algn="l">
              <a:lnSpc>
                <a:spcPct val="100000"/>
              </a:lnSpc>
              <a:spcBef>
                <a:spcPts val="0"/>
              </a:spcBef>
              <a:spcAft>
                <a:spcPts val="0"/>
              </a:spcAft>
              <a:buClr>
                <a:srgbClr val="000000"/>
              </a:buClr>
              <a:buSzPts val="1200"/>
              <a:buFont typeface="Arial"/>
              <a:buNone/>
              <a:defRPr b="0" i="0" sz="1200" u="none" cap="none" strike="noStrike">
                <a:solidFill>
                  <a:srgbClr val="FEFEFE"/>
                </a:solidFill>
                <a:latin typeface="Century Gothic"/>
                <a:ea typeface="Century Gothic"/>
                <a:cs typeface="Century Gothic"/>
                <a:sym typeface="Century Gothic"/>
              </a:defRPr>
            </a:lvl2pPr>
            <a:lvl3pPr indent="0" lvl="2" marL="0" marR="0" algn="l">
              <a:lnSpc>
                <a:spcPct val="100000"/>
              </a:lnSpc>
              <a:spcBef>
                <a:spcPts val="0"/>
              </a:spcBef>
              <a:spcAft>
                <a:spcPts val="0"/>
              </a:spcAft>
              <a:buClr>
                <a:srgbClr val="000000"/>
              </a:buClr>
              <a:buSzPts val="1200"/>
              <a:buFont typeface="Arial"/>
              <a:buNone/>
              <a:defRPr b="0" i="0" sz="1200" u="none" cap="none" strike="noStrike">
                <a:solidFill>
                  <a:srgbClr val="FEFEFE"/>
                </a:solidFill>
                <a:latin typeface="Century Gothic"/>
                <a:ea typeface="Century Gothic"/>
                <a:cs typeface="Century Gothic"/>
                <a:sym typeface="Century Gothic"/>
              </a:defRPr>
            </a:lvl3pPr>
            <a:lvl4pPr indent="0" lvl="3" marL="0" marR="0" algn="l">
              <a:lnSpc>
                <a:spcPct val="100000"/>
              </a:lnSpc>
              <a:spcBef>
                <a:spcPts val="0"/>
              </a:spcBef>
              <a:spcAft>
                <a:spcPts val="0"/>
              </a:spcAft>
              <a:buClr>
                <a:srgbClr val="000000"/>
              </a:buClr>
              <a:buSzPts val="1200"/>
              <a:buFont typeface="Arial"/>
              <a:buNone/>
              <a:defRPr b="0" i="0" sz="1200" u="none" cap="none" strike="noStrike">
                <a:solidFill>
                  <a:srgbClr val="FEFEFE"/>
                </a:solidFill>
                <a:latin typeface="Century Gothic"/>
                <a:ea typeface="Century Gothic"/>
                <a:cs typeface="Century Gothic"/>
                <a:sym typeface="Century Gothic"/>
              </a:defRPr>
            </a:lvl4pPr>
            <a:lvl5pPr indent="0" lvl="4" marL="0" marR="0" algn="l">
              <a:lnSpc>
                <a:spcPct val="100000"/>
              </a:lnSpc>
              <a:spcBef>
                <a:spcPts val="0"/>
              </a:spcBef>
              <a:spcAft>
                <a:spcPts val="0"/>
              </a:spcAft>
              <a:buClr>
                <a:srgbClr val="000000"/>
              </a:buClr>
              <a:buSzPts val="1200"/>
              <a:buFont typeface="Arial"/>
              <a:buNone/>
              <a:defRPr b="0" i="0" sz="1200" u="none" cap="none" strike="noStrike">
                <a:solidFill>
                  <a:srgbClr val="FEFEFE"/>
                </a:solidFill>
                <a:latin typeface="Century Gothic"/>
                <a:ea typeface="Century Gothic"/>
                <a:cs typeface="Century Gothic"/>
                <a:sym typeface="Century Gothic"/>
              </a:defRPr>
            </a:lvl5pPr>
            <a:lvl6pPr indent="0" lvl="5" marL="0" marR="0" algn="l">
              <a:lnSpc>
                <a:spcPct val="100000"/>
              </a:lnSpc>
              <a:spcBef>
                <a:spcPts val="0"/>
              </a:spcBef>
              <a:spcAft>
                <a:spcPts val="0"/>
              </a:spcAft>
              <a:buClr>
                <a:srgbClr val="000000"/>
              </a:buClr>
              <a:buSzPts val="1200"/>
              <a:buFont typeface="Arial"/>
              <a:buNone/>
              <a:defRPr b="0" i="0" sz="1200" u="none" cap="none" strike="noStrike">
                <a:solidFill>
                  <a:srgbClr val="FEFEFE"/>
                </a:solidFill>
                <a:latin typeface="Century Gothic"/>
                <a:ea typeface="Century Gothic"/>
                <a:cs typeface="Century Gothic"/>
                <a:sym typeface="Century Gothic"/>
              </a:defRPr>
            </a:lvl6pPr>
            <a:lvl7pPr indent="0" lvl="6" marL="0" marR="0" algn="l">
              <a:lnSpc>
                <a:spcPct val="100000"/>
              </a:lnSpc>
              <a:spcBef>
                <a:spcPts val="0"/>
              </a:spcBef>
              <a:spcAft>
                <a:spcPts val="0"/>
              </a:spcAft>
              <a:buClr>
                <a:srgbClr val="000000"/>
              </a:buClr>
              <a:buSzPts val="1200"/>
              <a:buFont typeface="Arial"/>
              <a:buNone/>
              <a:defRPr b="0" i="0" sz="1200" u="none" cap="none" strike="noStrike">
                <a:solidFill>
                  <a:srgbClr val="FEFEFE"/>
                </a:solidFill>
                <a:latin typeface="Century Gothic"/>
                <a:ea typeface="Century Gothic"/>
                <a:cs typeface="Century Gothic"/>
                <a:sym typeface="Century Gothic"/>
              </a:defRPr>
            </a:lvl7pPr>
            <a:lvl8pPr indent="0" lvl="7" marL="0" marR="0" algn="l">
              <a:lnSpc>
                <a:spcPct val="100000"/>
              </a:lnSpc>
              <a:spcBef>
                <a:spcPts val="0"/>
              </a:spcBef>
              <a:spcAft>
                <a:spcPts val="0"/>
              </a:spcAft>
              <a:buClr>
                <a:srgbClr val="000000"/>
              </a:buClr>
              <a:buSzPts val="1200"/>
              <a:buFont typeface="Arial"/>
              <a:buNone/>
              <a:defRPr b="0" i="0" sz="1200" u="none" cap="none" strike="noStrike">
                <a:solidFill>
                  <a:srgbClr val="FEFEFE"/>
                </a:solidFill>
                <a:latin typeface="Century Gothic"/>
                <a:ea typeface="Century Gothic"/>
                <a:cs typeface="Century Gothic"/>
                <a:sym typeface="Century Gothic"/>
              </a:defRPr>
            </a:lvl8pPr>
            <a:lvl9pPr indent="0" lvl="8" marL="0" marR="0" algn="l">
              <a:lnSpc>
                <a:spcPct val="100000"/>
              </a:lnSpc>
              <a:spcBef>
                <a:spcPts val="0"/>
              </a:spcBef>
              <a:spcAft>
                <a:spcPts val="0"/>
              </a:spcAft>
              <a:buClr>
                <a:srgbClr val="000000"/>
              </a:buClr>
              <a:buSzPts val="1200"/>
              <a:buFont typeface="Arial"/>
              <a:buNone/>
              <a:defRPr b="0" i="0" sz="1200" u="none" cap="none" strike="noStrike">
                <a:solidFill>
                  <a:srgbClr val="FEFEFE"/>
                </a:solidFill>
                <a:latin typeface="Century Gothic"/>
                <a:ea typeface="Century Gothic"/>
                <a:cs typeface="Century Gothic"/>
                <a:sym typeface="Century Gothic"/>
              </a:defRPr>
            </a:lvl9pPr>
          </a:lstStyle>
          <a:p>
            <a:pPr indent="0" lvl="0" marL="0" rtl="0" algn="l">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02" name="Shape 102"/>
        <p:cNvGrpSpPr/>
        <p:nvPr/>
      </p:nvGrpSpPr>
      <p:grpSpPr>
        <a:xfrm>
          <a:off x="0" y="0"/>
          <a:ext cx="0" cy="0"/>
          <a:chOff x="0" y="0"/>
          <a:chExt cx="0" cy="0"/>
        </a:xfrm>
      </p:grpSpPr>
      <p:sp>
        <p:nvSpPr>
          <p:cNvPr id="103" name="Google Shape;103;p32"/>
          <p:cNvSpPr txBox="1"/>
          <p:nvPr>
            <p:ph type="title"/>
          </p:nvPr>
        </p:nvSpPr>
        <p:spPr>
          <a:xfrm>
            <a:off x="457200" y="0"/>
            <a:ext cx="8229600" cy="1600200"/>
          </a:xfrm>
          <a:prstGeom prst="rect">
            <a:avLst/>
          </a:prstGeom>
          <a:noFill/>
          <a:ln>
            <a:noFill/>
          </a:ln>
        </p:spPr>
        <p:txBody>
          <a:bodyPr anchorCtr="0" anchor="b" bIns="45700" lIns="91425" spcFirstLastPara="1" rIns="91425" wrap="square" tIns="45700">
            <a:noAutofit/>
          </a:bodyPr>
          <a:lstStyle>
            <a:lvl1pPr lvl="0" algn="ctr">
              <a:lnSpc>
                <a:spcPct val="322222"/>
              </a:lnSpc>
              <a:spcBef>
                <a:spcPts val="0"/>
              </a:spcBef>
              <a:spcAft>
                <a:spcPts val="0"/>
              </a:spcAft>
              <a:buClr>
                <a:schemeClr val="lt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4" name="Google Shape;104;p32"/>
          <p:cNvSpPr txBox="1"/>
          <p:nvPr>
            <p:ph idx="1" type="body"/>
          </p:nvPr>
        </p:nvSpPr>
        <p:spPr>
          <a:xfrm rot="5400000">
            <a:off x="2309018" y="-251619"/>
            <a:ext cx="4525963" cy="8229600"/>
          </a:xfrm>
          <a:prstGeom prst="rect">
            <a:avLst/>
          </a:prstGeom>
          <a:noFill/>
          <a:ln>
            <a:noFill/>
          </a:ln>
        </p:spPr>
        <p:txBody>
          <a:bodyPr anchorCtr="0" anchor="t" bIns="45700" lIns="91425" spcFirstLastPara="1" rIns="91425" wrap="square" tIns="45700">
            <a:noAutofit/>
          </a:bodyPr>
          <a:lstStyle>
            <a:lvl1pPr indent="-342900" lvl="0" marL="457200" algn="l">
              <a:lnSpc>
                <a:spcPct val="100000"/>
              </a:lnSpc>
              <a:spcBef>
                <a:spcPts val="360"/>
              </a:spcBef>
              <a:spcAft>
                <a:spcPts val="0"/>
              </a:spcAft>
              <a:buClr>
                <a:srgbClr val="FEFEFE"/>
              </a:buClr>
              <a:buSzPts val="1800"/>
              <a:buChar char="•"/>
              <a:defRPr/>
            </a:lvl1pPr>
            <a:lvl2pPr indent="-342900" lvl="1" marL="914400" algn="l">
              <a:lnSpc>
                <a:spcPct val="100000"/>
              </a:lnSpc>
              <a:spcBef>
                <a:spcPts val="360"/>
              </a:spcBef>
              <a:spcAft>
                <a:spcPts val="0"/>
              </a:spcAft>
              <a:buClr>
                <a:srgbClr val="FEFEFE"/>
              </a:buClr>
              <a:buSzPts val="1800"/>
              <a:buChar char="o"/>
              <a:defRPr/>
            </a:lvl2pPr>
            <a:lvl3pPr indent="-342900" lvl="2" marL="1371600" algn="l">
              <a:lnSpc>
                <a:spcPct val="100000"/>
              </a:lnSpc>
              <a:spcBef>
                <a:spcPts val="360"/>
              </a:spcBef>
              <a:spcAft>
                <a:spcPts val="0"/>
              </a:spcAft>
              <a:buClr>
                <a:srgbClr val="FEFEFE"/>
              </a:buClr>
              <a:buSzPts val="1800"/>
              <a:buChar char="•"/>
              <a:defRPr/>
            </a:lvl3pPr>
            <a:lvl4pPr indent="-342900" lvl="3" marL="1828800" algn="l">
              <a:lnSpc>
                <a:spcPct val="100000"/>
              </a:lnSpc>
              <a:spcBef>
                <a:spcPts val="360"/>
              </a:spcBef>
              <a:spcAft>
                <a:spcPts val="0"/>
              </a:spcAft>
              <a:buClr>
                <a:srgbClr val="FEFEFE"/>
              </a:buClr>
              <a:buSzPts val="1800"/>
              <a:buChar char="o"/>
              <a:defRPr/>
            </a:lvl4pPr>
            <a:lvl5pPr indent="-342900" lvl="4" marL="2286000" algn="l">
              <a:lnSpc>
                <a:spcPct val="100000"/>
              </a:lnSpc>
              <a:spcBef>
                <a:spcPts val="360"/>
              </a:spcBef>
              <a:spcAft>
                <a:spcPts val="0"/>
              </a:spcAft>
              <a:buClr>
                <a:srgbClr val="FEFEFE"/>
              </a:buClr>
              <a:buSzPts val="1800"/>
              <a:buChar char="•"/>
              <a:defRPr/>
            </a:lvl5pPr>
            <a:lvl6pPr indent="-342900" lvl="5" marL="2743200" algn="l">
              <a:lnSpc>
                <a:spcPct val="100000"/>
              </a:lnSpc>
              <a:spcBef>
                <a:spcPts val="360"/>
              </a:spcBef>
              <a:spcAft>
                <a:spcPts val="0"/>
              </a:spcAft>
              <a:buClr>
                <a:srgbClr val="FEFEFE"/>
              </a:buClr>
              <a:buSzPts val="1800"/>
              <a:buChar char="o"/>
              <a:defRPr/>
            </a:lvl6pPr>
            <a:lvl7pPr indent="-342900" lvl="6" marL="3200400" algn="l">
              <a:lnSpc>
                <a:spcPct val="100000"/>
              </a:lnSpc>
              <a:spcBef>
                <a:spcPts val="360"/>
              </a:spcBef>
              <a:spcAft>
                <a:spcPts val="0"/>
              </a:spcAft>
              <a:buClr>
                <a:srgbClr val="FEFEFE"/>
              </a:buClr>
              <a:buSzPts val="1800"/>
              <a:buChar char="•"/>
              <a:defRPr/>
            </a:lvl7pPr>
            <a:lvl8pPr indent="-342900" lvl="7" marL="3657600" algn="l">
              <a:lnSpc>
                <a:spcPct val="100000"/>
              </a:lnSpc>
              <a:spcBef>
                <a:spcPts val="360"/>
              </a:spcBef>
              <a:spcAft>
                <a:spcPts val="0"/>
              </a:spcAft>
              <a:buClr>
                <a:srgbClr val="FEFEFE"/>
              </a:buClr>
              <a:buSzPts val="1800"/>
              <a:buChar char="o"/>
              <a:defRPr/>
            </a:lvl8pPr>
            <a:lvl9pPr indent="-342900" lvl="8" marL="4114800" algn="l">
              <a:lnSpc>
                <a:spcPct val="100000"/>
              </a:lnSpc>
              <a:spcBef>
                <a:spcPts val="360"/>
              </a:spcBef>
              <a:spcAft>
                <a:spcPts val="0"/>
              </a:spcAft>
              <a:buClr>
                <a:srgbClr val="FEFEFE"/>
              </a:buClr>
              <a:buSzPts val="1800"/>
              <a:buChar char="•"/>
              <a:defRPr/>
            </a:lvl9pPr>
          </a:lstStyle>
          <a:p/>
        </p:txBody>
      </p:sp>
      <p:sp>
        <p:nvSpPr>
          <p:cNvPr id="105" name="Google Shape;105;p32"/>
          <p:cNvSpPr txBox="1"/>
          <p:nvPr>
            <p:ph idx="10" type="dt"/>
          </p:nvPr>
        </p:nvSpPr>
        <p:spPr>
          <a:xfrm>
            <a:off x="6363347" y="6356350"/>
            <a:ext cx="2085975" cy="365125"/>
          </a:xfrm>
          <a:prstGeom prst="rect">
            <a:avLst/>
          </a:prstGeom>
          <a:noFill/>
          <a:ln>
            <a:noFill/>
          </a:ln>
        </p:spPr>
        <p:txBody>
          <a:bodyPr anchorCtr="0" anchor="ctr" bIns="45700" lIns="91425" spcFirstLastPara="1" rIns="45700"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6" name="Google Shape;106;p32"/>
          <p:cNvSpPr txBox="1"/>
          <p:nvPr>
            <p:ph idx="11" type="ftr"/>
          </p:nvPr>
        </p:nvSpPr>
        <p:spPr>
          <a:xfrm>
            <a:off x="659165" y="6356350"/>
            <a:ext cx="2847975" cy="365125"/>
          </a:xfrm>
          <a:prstGeom prst="rect">
            <a:avLst/>
          </a:prstGeom>
          <a:noFill/>
          <a:ln>
            <a:noFill/>
          </a:ln>
        </p:spPr>
        <p:txBody>
          <a:bodyPr anchorCtr="0" anchor="ctr" bIns="45700" lIns="45700"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7" name="Google Shape;107;p32"/>
          <p:cNvSpPr txBox="1"/>
          <p:nvPr>
            <p:ph idx="12" type="sldNum"/>
          </p:nvPr>
        </p:nvSpPr>
        <p:spPr>
          <a:xfrm>
            <a:off x="8543278" y="6356350"/>
            <a:ext cx="561975" cy="365125"/>
          </a:xfrm>
          <a:prstGeom prst="rect">
            <a:avLst/>
          </a:prstGeom>
          <a:noFill/>
          <a:ln>
            <a:noFill/>
          </a:ln>
        </p:spPr>
        <p:txBody>
          <a:bodyPr anchorCtr="0" anchor="ctr" bIns="45700" lIns="27425" spcFirstLastPara="1" rIns="45700" wrap="square" tIns="45700">
            <a:noAutofit/>
          </a:bodyPr>
          <a:lstStyle>
            <a:lvl1pPr indent="0" lvl="0" marL="0" marR="0" algn="l">
              <a:lnSpc>
                <a:spcPct val="100000"/>
              </a:lnSpc>
              <a:spcBef>
                <a:spcPts val="0"/>
              </a:spcBef>
              <a:spcAft>
                <a:spcPts val="0"/>
              </a:spcAft>
              <a:buClr>
                <a:srgbClr val="000000"/>
              </a:buClr>
              <a:buSzPts val="1200"/>
              <a:buFont typeface="Arial"/>
              <a:buNone/>
              <a:defRPr b="0" i="0" sz="1200" u="none" cap="none" strike="noStrike">
                <a:solidFill>
                  <a:srgbClr val="FEFEFE"/>
                </a:solidFill>
                <a:latin typeface="Century Gothic"/>
                <a:ea typeface="Century Gothic"/>
                <a:cs typeface="Century Gothic"/>
                <a:sym typeface="Century Gothic"/>
              </a:defRPr>
            </a:lvl1pPr>
            <a:lvl2pPr indent="0" lvl="1" marL="0" marR="0" algn="l">
              <a:lnSpc>
                <a:spcPct val="100000"/>
              </a:lnSpc>
              <a:spcBef>
                <a:spcPts val="0"/>
              </a:spcBef>
              <a:spcAft>
                <a:spcPts val="0"/>
              </a:spcAft>
              <a:buClr>
                <a:srgbClr val="000000"/>
              </a:buClr>
              <a:buSzPts val="1200"/>
              <a:buFont typeface="Arial"/>
              <a:buNone/>
              <a:defRPr b="0" i="0" sz="1200" u="none" cap="none" strike="noStrike">
                <a:solidFill>
                  <a:srgbClr val="FEFEFE"/>
                </a:solidFill>
                <a:latin typeface="Century Gothic"/>
                <a:ea typeface="Century Gothic"/>
                <a:cs typeface="Century Gothic"/>
                <a:sym typeface="Century Gothic"/>
              </a:defRPr>
            </a:lvl2pPr>
            <a:lvl3pPr indent="0" lvl="2" marL="0" marR="0" algn="l">
              <a:lnSpc>
                <a:spcPct val="100000"/>
              </a:lnSpc>
              <a:spcBef>
                <a:spcPts val="0"/>
              </a:spcBef>
              <a:spcAft>
                <a:spcPts val="0"/>
              </a:spcAft>
              <a:buClr>
                <a:srgbClr val="000000"/>
              </a:buClr>
              <a:buSzPts val="1200"/>
              <a:buFont typeface="Arial"/>
              <a:buNone/>
              <a:defRPr b="0" i="0" sz="1200" u="none" cap="none" strike="noStrike">
                <a:solidFill>
                  <a:srgbClr val="FEFEFE"/>
                </a:solidFill>
                <a:latin typeface="Century Gothic"/>
                <a:ea typeface="Century Gothic"/>
                <a:cs typeface="Century Gothic"/>
                <a:sym typeface="Century Gothic"/>
              </a:defRPr>
            </a:lvl3pPr>
            <a:lvl4pPr indent="0" lvl="3" marL="0" marR="0" algn="l">
              <a:lnSpc>
                <a:spcPct val="100000"/>
              </a:lnSpc>
              <a:spcBef>
                <a:spcPts val="0"/>
              </a:spcBef>
              <a:spcAft>
                <a:spcPts val="0"/>
              </a:spcAft>
              <a:buClr>
                <a:srgbClr val="000000"/>
              </a:buClr>
              <a:buSzPts val="1200"/>
              <a:buFont typeface="Arial"/>
              <a:buNone/>
              <a:defRPr b="0" i="0" sz="1200" u="none" cap="none" strike="noStrike">
                <a:solidFill>
                  <a:srgbClr val="FEFEFE"/>
                </a:solidFill>
                <a:latin typeface="Century Gothic"/>
                <a:ea typeface="Century Gothic"/>
                <a:cs typeface="Century Gothic"/>
                <a:sym typeface="Century Gothic"/>
              </a:defRPr>
            </a:lvl4pPr>
            <a:lvl5pPr indent="0" lvl="4" marL="0" marR="0" algn="l">
              <a:lnSpc>
                <a:spcPct val="100000"/>
              </a:lnSpc>
              <a:spcBef>
                <a:spcPts val="0"/>
              </a:spcBef>
              <a:spcAft>
                <a:spcPts val="0"/>
              </a:spcAft>
              <a:buClr>
                <a:srgbClr val="000000"/>
              </a:buClr>
              <a:buSzPts val="1200"/>
              <a:buFont typeface="Arial"/>
              <a:buNone/>
              <a:defRPr b="0" i="0" sz="1200" u="none" cap="none" strike="noStrike">
                <a:solidFill>
                  <a:srgbClr val="FEFEFE"/>
                </a:solidFill>
                <a:latin typeface="Century Gothic"/>
                <a:ea typeface="Century Gothic"/>
                <a:cs typeface="Century Gothic"/>
                <a:sym typeface="Century Gothic"/>
              </a:defRPr>
            </a:lvl5pPr>
            <a:lvl6pPr indent="0" lvl="5" marL="0" marR="0" algn="l">
              <a:lnSpc>
                <a:spcPct val="100000"/>
              </a:lnSpc>
              <a:spcBef>
                <a:spcPts val="0"/>
              </a:spcBef>
              <a:spcAft>
                <a:spcPts val="0"/>
              </a:spcAft>
              <a:buClr>
                <a:srgbClr val="000000"/>
              </a:buClr>
              <a:buSzPts val="1200"/>
              <a:buFont typeface="Arial"/>
              <a:buNone/>
              <a:defRPr b="0" i="0" sz="1200" u="none" cap="none" strike="noStrike">
                <a:solidFill>
                  <a:srgbClr val="FEFEFE"/>
                </a:solidFill>
                <a:latin typeface="Century Gothic"/>
                <a:ea typeface="Century Gothic"/>
                <a:cs typeface="Century Gothic"/>
                <a:sym typeface="Century Gothic"/>
              </a:defRPr>
            </a:lvl6pPr>
            <a:lvl7pPr indent="0" lvl="6" marL="0" marR="0" algn="l">
              <a:lnSpc>
                <a:spcPct val="100000"/>
              </a:lnSpc>
              <a:spcBef>
                <a:spcPts val="0"/>
              </a:spcBef>
              <a:spcAft>
                <a:spcPts val="0"/>
              </a:spcAft>
              <a:buClr>
                <a:srgbClr val="000000"/>
              </a:buClr>
              <a:buSzPts val="1200"/>
              <a:buFont typeface="Arial"/>
              <a:buNone/>
              <a:defRPr b="0" i="0" sz="1200" u="none" cap="none" strike="noStrike">
                <a:solidFill>
                  <a:srgbClr val="FEFEFE"/>
                </a:solidFill>
                <a:latin typeface="Century Gothic"/>
                <a:ea typeface="Century Gothic"/>
                <a:cs typeface="Century Gothic"/>
                <a:sym typeface="Century Gothic"/>
              </a:defRPr>
            </a:lvl7pPr>
            <a:lvl8pPr indent="0" lvl="7" marL="0" marR="0" algn="l">
              <a:lnSpc>
                <a:spcPct val="100000"/>
              </a:lnSpc>
              <a:spcBef>
                <a:spcPts val="0"/>
              </a:spcBef>
              <a:spcAft>
                <a:spcPts val="0"/>
              </a:spcAft>
              <a:buClr>
                <a:srgbClr val="000000"/>
              </a:buClr>
              <a:buSzPts val="1200"/>
              <a:buFont typeface="Arial"/>
              <a:buNone/>
              <a:defRPr b="0" i="0" sz="1200" u="none" cap="none" strike="noStrike">
                <a:solidFill>
                  <a:srgbClr val="FEFEFE"/>
                </a:solidFill>
                <a:latin typeface="Century Gothic"/>
                <a:ea typeface="Century Gothic"/>
                <a:cs typeface="Century Gothic"/>
                <a:sym typeface="Century Gothic"/>
              </a:defRPr>
            </a:lvl8pPr>
            <a:lvl9pPr indent="0" lvl="8" marL="0" marR="0" algn="l">
              <a:lnSpc>
                <a:spcPct val="100000"/>
              </a:lnSpc>
              <a:spcBef>
                <a:spcPts val="0"/>
              </a:spcBef>
              <a:spcAft>
                <a:spcPts val="0"/>
              </a:spcAft>
              <a:buClr>
                <a:srgbClr val="000000"/>
              </a:buClr>
              <a:buSzPts val="1200"/>
              <a:buFont typeface="Arial"/>
              <a:buNone/>
              <a:defRPr b="0" i="0" sz="1200" u="none" cap="none" strike="noStrike">
                <a:solidFill>
                  <a:srgbClr val="FEFEFE"/>
                </a:solidFill>
                <a:latin typeface="Century Gothic"/>
                <a:ea typeface="Century Gothic"/>
                <a:cs typeface="Century Gothic"/>
                <a:sym typeface="Century Gothic"/>
              </a:defRPr>
            </a:lvl9pPr>
          </a:lstStyle>
          <a:p>
            <a:pPr indent="0" lvl="0" marL="0" rtl="0" algn="l">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08" name="Shape 108"/>
        <p:cNvGrpSpPr/>
        <p:nvPr/>
      </p:nvGrpSpPr>
      <p:grpSpPr>
        <a:xfrm>
          <a:off x="0" y="0"/>
          <a:ext cx="0" cy="0"/>
          <a:chOff x="0" y="0"/>
          <a:chExt cx="0" cy="0"/>
        </a:xfrm>
      </p:grpSpPr>
      <p:sp>
        <p:nvSpPr>
          <p:cNvPr id="109" name="Google Shape;109;p33"/>
          <p:cNvSpPr txBox="1"/>
          <p:nvPr>
            <p:ph type="title"/>
          </p:nvPr>
        </p:nvSpPr>
        <p:spPr>
          <a:xfrm rot="5400000">
            <a:off x="4732337" y="2171700"/>
            <a:ext cx="5851525" cy="2057400"/>
          </a:xfrm>
          <a:prstGeom prst="rect">
            <a:avLst/>
          </a:prstGeom>
          <a:noFill/>
          <a:ln>
            <a:noFill/>
          </a:ln>
        </p:spPr>
        <p:txBody>
          <a:bodyPr anchorCtr="0" anchor="b" bIns="45700" lIns="91425" spcFirstLastPara="1" rIns="91425" wrap="square" tIns="45700">
            <a:noAutofit/>
          </a:bodyPr>
          <a:lstStyle>
            <a:lvl1pPr lvl="0" algn="ctr">
              <a:lnSpc>
                <a:spcPct val="322222"/>
              </a:lnSpc>
              <a:spcBef>
                <a:spcPts val="0"/>
              </a:spcBef>
              <a:spcAft>
                <a:spcPts val="0"/>
              </a:spcAft>
              <a:buClr>
                <a:schemeClr val="lt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0" name="Google Shape;110;p33"/>
          <p:cNvSpPr txBox="1"/>
          <p:nvPr>
            <p:ph idx="1" type="body"/>
          </p:nvPr>
        </p:nvSpPr>
        <p:spPr>
          <a:xfrm rot="5400000">
            <a:off x="541338" y="190501"/>
            <a:ext cx="5851525" cy="6019800"/>
          </a:xfrm>
          <a:prstGeom prst="rect">
            <a:avLst/>
          </a:prstGeom>
          <a:noFill/>
          <a:ln>
            <a:noFill/>
          </a:ln>
        </p:spPr>
        <p:txBody>
          <a:bodyPr anchorCtr="0" anchor="t" bIns="45700" lIns="91425" spcFirstLastPara="1" rIns="91425" wrap="square" tIns="45700">
            <a:noAutofit/>
          </a:bodyPr>
          <a:lstStyle>
            <a:lvl1pPr indent="-342900" lvl="0" marL="457200" algn="l">
              <a:lnSpc>
                <a:spcPct val="100000"/>
              </a:lnSpc>
              <a:spcBef>
                <a:spcPts val="360"/>
              </a:spcBef>
              <a:spcAft>
                <a:spcPts val="0"/>
              </a:spcAft>
              <a:buClr>
                <a:srgbClr val="FEFEFE"/>
              </a:buClr>
              <a:buSzPts val="1800"/>
              <a:buChar char="•"/>
              <a:defRPr/>
            </a:lvl1pPr>
            <a:lvl2pPr indent="-342900" lvl="1" marL="914400" algn="l">
              <a:lnSpc>
                <a:spcPct val="100000"/>
              </a:lnSpc>
              <a:spcBef>
                <a:spcPts val="360"/>
              </a:spcBef>
              <a:spcAft>
                <a:spcPts val="0"/>
              </a:spcAft>
              <a:buClr>
                <a:srgbClr val="FEFEFE"/>
              </a:buClr>
              <a:buSzPts val="1800"/>
              <a:buChar char="o"/>
              <a:defRPr/>
            </a:lvl2pPr>
            <a:lvl3pPr indent="-342900" lvl="2" marL="1371600" algn="l">
              <a:lnSpc>
                <a:spcPct val="100000"/>
              </a:lnSpc>
              <a:spcBef>
                <a:spcPts val="360"/>
              </a:spcBef>
              <a:spcAft>
                <a:spcPts val="0"/>
              </a:spcAft>
              <a:buClr>
                <a:srgbClr val="FEFEFE"/>
              </a:buClr>
              <a:buSzPts val="1800"/>
              <a:buChar char="•"/>
              <a:defRPr/>
            </a:lvl3pPr>
            <a:lvl4pPr indent="-342900" lvl="3" marL="1828800" algn="l">
              <a:lnSpc>
                <a:spcPct val="100000"/>
              </a:lnSpc>
              <a:spcBef>
                <a:spcPts val="360"/>
              </a:spcBef>
              <a:spcAft>
                <a:spcPts val="0"/>
              </a:spcAft>
              <a:buClr>
                <a:srgbClr val="FEFEFE"/>
              </a:buClr>
              <a:buSzPts val="1800"/>
              <a:buChar char="o"/>
              <a:defRPr/>
            </a:lvl4pPr>
            <a:lvl5pPr indent="-342900" lvl="4" marL="2286000" algn="l">
              <a:lnSpc>
                <a:spcPct val="100000"/>
              </a:lnSpc>
              <a:spcBef>
                <a:spcPts val="360"/>
              </a:spcBef>
              <a:spcAft>
                <a:spcPts val="0"/>
              </a:spcAft>
              <a:buClr>
                <a:srgbClr val="FEFEFE"/>
              </a:buClr>
              <a:buSzPts val="1800"/>
              <a:buChar char="•"/>
              <a:defRPr/>
            </a:lvl5pPr>
            <a:lvl6pPr indent="-342900" lvl="5" marL="2743200" algn="l">
              <a:lnSpc>
                <a:spcPct val="100000"/>
              </a:lnSpc>
              <a:spcBef>
                <a:spcPts val="360"/>
              </a:spcBef>
              <a:spcAft>
                <a:spcPts val="0"/>
              </a:spcAft>
              <a:buClr>
                <a:srgbClr val="FEFEFE"/>
              </a:buClr>
              <a:buSzPts val="1800"/>
              <a:buChar char="o"/>
              <a:defRPr/>
            </a:lvl6pPr>
            <a:lvl7pPr indent="-342900" lvl="6" marL="3200400" algn="l">
              <a:lnSpc>
                <a:spcPct val="100000"/>
              </a:lnSpc>
              <a:spcBef>
                <a:spcPts val="360"/>
              </a:spcBef>
              <a:spcAft>
                <a:spcPts val="0"/>
              </a:spcAft>
              <a:buClr>
                <a:srgbClr val="FEFEFE"/>
              </a:buClr>
              <a:buSzPts val="1800"/>
              <a:buChar char="•"/>
              <a:defRPr/>
            </a:lvl7pPr>
            <a:lvl8pPr indent="-342900" lvl="7" marL="3657600" algn="l">
              <a:lnSpc>
                <a:spcPct val="100000"/>
              </a:lnSpc>
              <a:spcBef>
                <a:spcPts val="360"/>
              </a:spcBef>
              <a:spcAft>
                <a:spcPts val="0"/>
              </a:spcAft>
              <a:buClr>
                <a:srgbClr val="FEFEFE"/>
              </a:buClr>
              <a:buSzPts val="1800"/>
              <a:buChar char="o"/>
              <a:defRPr/>
            </a:lvl8pPr>
            <a:lvl9pPr indent="-342900" lvl="8" marL="4114800" algn="l">
              <a:lnSpc>
                <a:spcPct val="100000"/>
              </a:lnSpc>
              <a:spcBef>
                <a:spcPts val="360"/>
              </a:spcBef>
              <a:spcAft>
                <a:spcPts val="0"/>
              </a:spcAft>
              <a:buClr>
                <a:srgbClr val="FEFEFE"/>
              </a:buClr>
              <a:buSzPts val="1800"/>
              <a:buChar char="•"/>
              <a:defRPr/>
            </a:lvl9pPr>
          </a:lstStyle>
          <a:p/>
        </p:txBody>
      </p:sp>
      <p:sp>
        <p:nvSpPr>
          <p:cNvPr id="111" name="Google Shape;111;p33"/>
          <p:cNvSpPr txBox="1"/>
          <p:nvPr>
            <p:ph idx="10" type="dt"/>
          </p:nvPr>
        </p:nvSpPr>
        <p:spPr>
          <a:xfrm>
            <a:off x="6363347" y="6356350"/>
            <a:ext cx="2085975" cy="365125"/>
          </a:xfrm>
          <a:prstGeom prst="rect">
            <a:avLst/>
          </a:prstGeom>
          <a:noFill/>
          <a:ln>
            <a:noFill/>
          </a:ln>
        </p:spPr>
        <p:txBody>
          <a:bodyPr anchorCtr="0" anchor="ctr" bIns="45700" lIns="91425" spcFirstLastPara="1" rIns="45700"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2" name="Google Shape;112;p33"/>
          <p:cNvSpPr txBox="1"/>
          <p:nvPr>
            <p:ph idx="11" type="ftr"/>
          </p:nvPr>
        </p:nvSpPr>
        <p:spPr>
          <a:xfrm>
            <a:off x="659165" y="6356350"/>
            <a:ext cx="2847975" cy="365125"/>
          </a:xfrm>
          <a:prstGeom prst="rect">
            <a:avLst/>
          </a:prstGeom>
          <a:noFill/>
          <a:ln>
            <a:noFill/>
          </a:ln>
        </p:spPr>
        <p:txBody>
          <a:bodyPr anchorCtr="0" anchor="ctr" bIns="45700" lIns="45700"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3" name="Google Shape;113;p33"/>
          <p:cNvSpPr txBox="1"/>
          <p:nvPr>
            <p:ph idx="12" type="sldNum"/>
          </p:nvPr>
        </p:nvSpPr>
        <p:spPr>
          <a:xfrm>
            <a:off x="8543278" y="6356350"/>
            <a:ext cx="561975" cy="365125"/>
          </a:xfrm>
          <a:prstGeom prst="rect">
            <a:avLst/>
          </a:prstGeom>
          <a:noFill/>
          <a:ln>
            <a:noFill/>
          </a:ln>
        </p:spPr>
        <p:txBody>
          <a:bodyPr anchorCtr="0" anchor="ctr" bIns="45700" lIns="27425" spcFirstLastPara="1" rIns="45700" wrap="square" tIns="45700">
            <a:noAutofit/>
          </a:bodyPr>
          <a:lstStyle>
            <a:lvl1pPr indent="0" lvl="0" marL="0" marR="0" algn="l">
              <a:lnSpc>
                <a:spcPct val="100000"/>
              </a:lnSpc>
              <a:spcBef>
                <a:spcPts val="0"/>
              </a:spcBef>
              <a:spcAft>
                <a:spcPts val="0"/>
              </a:spcAft>
              <a:buClr>
                <a:srgbClr val="000000"/>
              </a:buClr>
              <a:buSzPts val="1200"/>
              <a:buFont typeface="Arial"/>
              <a:buNone/>
              <a:defRPr b="0" i="0" sz="1200" u="none" cap="none" strike="noStrike">
                <a:solidFill>
                  <a:srgbClr val="FEFEFE"/>
                </a:solidFill>
                <a:latin typeface="Century Gothic"/>
                <a:ea typeface="Century Gothic"/>
                <a:cs typeface="Century Gothic"/>
                <a:sym typeface="Century Gothic"/>
              </a:defRPr>
            </a:lvl1pPr>
            <a:lvl2pPr indent="0" lvl="1" marL="0" marR="0" algn="l">
              <a:lnSpc>
                <a:spcPct val="100000"/>
              </a:lnSpc>
              <a:spcBef>
                <a:spcPts val="0"/>
              </a:spcBef>
              <a:spcAft>
                <a:spcPts val="0"/>
              </a:spcAft>
              <a:buClr>
                <a:srgbClr val="000000"/>
              </a:buClr>
              <a:buSzPts val="1200"/>
              <a:buFont typeface="Arial"/>
              <a:buNone/>
              <a:defRPr b="0" i="0" sz="1200" u="none" cap="none" strike="noStrike">
                <a:solidFill>
                  <a:srgbClr val="FEFEFE"/>
                </a:solidFill>
                <a:latin typeface="Century Gothic"/>
                <a:ea typeface="Century Gothic"/>
                <a:cs typeface="Century Gothic"/>
                <a:sym typeface="Century Gothic"/>
              </a:defRPr>
            </a:lvl2pPr>
            <a:lvl3pPr indent="0" lvl="2" marL="0" marR="0" algn="l">
              <a:lnSpc>
                <a:spcPct val="100000"/>
              </a:lnSpc>
              <a:spcBef>
                <a:spcPts val="0"/>
              </a:spcBef>
              <a:spcAft>
                <a:spcPts val="0"/>
              </a:spcAft>
              <a:buClr>
                <a:srgbClr val="000000"/>
              </a:buClr>
              <a:buSzPts val="1200"/>
              <a:buFont typeface="Arial"/>
              <a:buNone/>
              <a:defRPr b="0" i="0" sz="1200" u="none" cap="none" strike="noStrike">
                <a:solidFill>
                  <a:srgbClr val="FEFEFE"/>
                </a:solidFill>
                <a:latin typeface="Century Gothic"/>
                <a:ea typeface="Century Gothic"/>
                <a:cs typeface="Century Gothic"/>
                <a:sym typeface="Century Gothic"/>
              </a:defRPr>
            </a:lvl3pPr>
            <a:lvl4pPr indent="0" lvl="3" marL="0" marR="0" algn="l">
              <a:lnSpc>
                <a:spcPct val="100000"/>
              </a:lnSpc>
              <a:spcBef>
                <a:spcPts val="0"/>
              </a:spcBef>
              <a:spcAft>
                <a:spcPts val="0"/>
              </a:spcAft>
              <a:buClr>
                <a:srgbClr val="000000"/>
              </a:buClr>
              <a:buSzPts val="1200"/>
              <a:buFont typeface="Arial"/>
              <a:buNone/>
              <a:defRPr b="0" i="0" sz="1200" u="none" cap="none" strike="noStrike">
                <a:solidFill>
                  <a:srgbClr val="FEFEFE"/>
                </a:solidFill>
                <a:latin typeface="Century Gothic"/>
                <a:ea typeface="Century Gothic"/>
                <a:cs typeface="Century Gothic"/>
                <a:sym typeface="Century Gothic"/>
              </a:defRPr>
            </a:lvl4pPr>
            <a:lvl5pPr indent="0" lvl="4" marL="0" marR="0" algn="l">
              <a:lnSpc>
                <a:spcPct val="100000"/>
              </a:lnSpc>
              <a:spcBef>
                <a:spcPts val="0"/>
              </a:spcBef>
              <a:spcAft>
                <a:spcPts val="0"/>
              </a:spcAft>
              <a:buClr>
                <a:srgbClr val="000000"/>
              </a:buClr>
              <a:buSzPts val="1200"/>
              <a:buFont typeface="Arial"/>
              <a:buNone/>
              <a:defRPr b="0" i="0" sz="1200" u="none" cap="none" strike="noStrike">
                <a:solidFill>
                  <a:srgbClr val="FEFEFE"/>
                </a:solidFill>
                <a:latin typeface="Century Gothic"/>
                <a:ea typeface="Century Gothic"/>
                <a:cs typeface="Century Gothic"/>
                <a:sym typeface="Century Gothic"/>
              </a:defRPr>
            </a:lvl5pPr>
            <a:lvl6pPr indent="0" lvl="5" marL="0" marR="0" algn="l">
              <a:lnSpc>
                <a:spcPct val="100000"/>
              </a:lnSpc>
              <a:spcBef>
                <a:spcPts val="0"/>
              </a:spcBef>
              <a:spcAft>
                <a:spcPts val="0"/>
              </a:spcAft>
              <a:buClr>
                <a:srgbClr val="000000"/>
              </a:buClr>
              <a:buSzPts val="1200"/>
              <a:buFont typeface="Arial"/>
              <a:buNone/>
              <a:defRPr b="0" i="0" sz="1200" u="none" cap="none" strike="noStrike">
                <a:solidFill>
                  <a:srgbClr val="FEFEFE"/>
                </a:solidFill>
                <a:latin typeface="Century Gothic"/>
                <a:ea typeface="Century Gothic"/>
                <a:cs typeface="Century Gothic"/>
                <a:sym typeface="Century Gothic"/>
              </a:defRPr>
            </a:lvl6pPr>
            <a:lvl7pPr indent="0" lvl="6" marL="0" marR="0" algn="l">
              <a:lnSpc>
                <a:spcPct val="100000"/>
              </a:lnSpc>
              <a:spcBef>
                <a:spcPts val="0"/>
              </a:spcBef>
              <a:spcAft>
                <a:spcPts val="0"/>
              </a:spcAft>
              <a:buClr>
                <a:srgbClr val="000000"/>
              </a:buClr>
              <a:buSzPts val="1200"/>
              <a:buFont typeface="Arial"/>
              <a:buNone/>
              <a:defRPr b="0" i="0" sz="1200" u="none" cap="none" strike="noStrike">
                <a:solidFill>
                  <a:srgbClr val="FEFEFE"/>
                </a:solidFill>
                <a:latin typeface="Century Gothic"/>
                <a:ea typeface="Century Gothic"/>
                <a:cs typeface="Century Gothic"/>
                <a:sym typeface="Century Gothic"/>
              </a:defRPr>
            </a:lvl7pPr>
            <a:lvl8pPr indent="0" lvl="7" marL="0" marR="0" algn="l">
              <a:lnSpc>
                <a:spcPct val="100000"/>
              </a:lnSpc>
              <a:spcBef>
                <a:spcPts val="0"/>
              </a:spcBef>
              <a:spcAft>
                <a:spcPts val="0"/>
              </a:spcAft>
              <a:buClr>
                <a:srgbClr val="000000"/>
              </a:buClr>
              <a:buSzPts val="1200"/>
              <a:buFont typeface="Arial"/>
              <a:buNone/>
              <a:defRPr b="0" i="0" sz="1200" u="none" cap="none" strike="noStrike">
                <a:solidFill>
                  <a:srgbClr val="FEFEFE"/>
                </a:solidFill>
                <a:latin typeface="Century Gothic"/>
                <a:ea typeface="Century Gothic"/>
                <a:cs typeface="Century Gothic"/>
                <a:sym typeface="Century Gothic"/>
              </a:defRPr>
            </a:lvl8pPr>
            <a:lvl9pPr indent="0" lvl="8" marL="0" marR="0" algn="l">
              <a:lnSpc>
                <a:spcPct val="100000"/>
              </a:lnSpc>
              <a:spcBef>
                <a:spcPts val="0"/>
              </a:spcBef>
              <a:spcAft>
                <a:spcPts val="0"/>
              </a:spcAft>
              <a:buClr>
                <a:srgbClr val="000000"/>
              </a:buClr>
              <a:buSzPts val="1200"/>
              <a:buFont typeface="Arial"/>
              <a:buNone/>
              <a:defRPr b="0" i="0" sz="1200" u="none" cap="none" strike="noStrike">
                <a:solidFill>
                  <a:srgbClr val="FEFEFE"/>
                </a:solidFill>
                <a:latin typeface="Century Gothic"/>
                <a:ea typeface="Century Gothic"/>
                <a:cs typeface="Century Gothic"/>
                <a:sym typeface="Century Gothic"/>
              </a:defRPr>
            </a:lvl9pPr>
          </a:lstStyle>
          <a:p>
            <a:pPr indent="0" lvl="0" marL="0" rtl="0" algn="l">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p:cSld name="SECTION_HEADER_1">
    <p:bg>
      <p:bgPr>
        <a:solidFill>
          <a:schemeClr val="dk1"/>
        </a:solidFill>
      </p:bgPr>
    </p:bg>
    <p:spTree>
      <p:nvGrpSpPr>
        <p:cNvPr id="114" name="Shape 114"/>
        <p:cNvGrpSpPr/>
        <p:nvPr/>
      </p:nvGrpSpPr>
      <p:grpSpPr>
        <a:xfrm>
          <a:off x="0" y="0"/>
          <a:ext cx="0" cy="0"/>
          <a:chOff x="0" y="0"/>
          <a:chExt cx="0" cy="0"/>
        </a:xfrm>
      </p:grpSpPr>
      <p:sp>
        <p:nvSpPr>
          <p:cNvPr id="115" name="Google Shape;115;gaec9a7ce72_0_509"/>
          <p:cNvSpPr txBox="1"/>
          <p:nvPr>
            <p:ph idx="1" type="subTitle"/>
          </p:nvPr>
        </p:nvSpPr>
        <p:spPr>
          <a:xfrm>
            <a:off x="4862484" y="3245300"/>
            <a:ext cx="2815800" cy="7965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lt1"/>
              </a:buClr>
              <a:buSzPts val="2100"/>
              <a:buNone/>
              <a:defRPr sz="1867">
                <a:solidFill>
                  <a:schemeClr val="lt1"/>
                </a:solidFill>
              </a:defRPr>
            </a:lvl1pPr>
            <a:lvl2pPr lvl="1" algn="ctr">
              <a:lnSpc>
                <a:spcPct val="100000"/>
              </a:lnSpc>
              <a:spcBef>
                <a:spcPts val="0"/>
              </a:spcBef>
              <a:spcAft>
                <a:spcPts val="0"/>
              </a:spcAft>
              <a:buClr>
                <a:schemeClr val="lt1"/>
              </a:buClr>
              <a:buSzPts val="2100"/>
              <a:buNone/>
              <a:defRPr sz="2800">
                <a:solidFill>
                  <a:schemeClr val="lt1"/>
                </a:solidFill>
              </a:defRPr>
            </a:lvl2pPr>
            <a:lvl3pPr lvl="2" algn="ctr">
              <a:lnSpc>
                <a:spcPct val="100000"/>
              </a:lnSpc>
              <a:spcBef>
                <a:spcPts val="0"/>
              </a:spcBef>
              <a:spcAft>
                <a:spcPts val="0"/>
              </a:spcAft>
              <a:buClr>
                <a:schemeClr val="lt1"/>
              </a:buClr>
              <a:buSzPts val="2100"/>
              <a:buNone/>
              <a:defRPr sz="2800">
                <a:solidFill>
                  <a:schemeClr val="lt1"/>
                </a:solidFill>
              </a:defRPr>
            </a:lvl3pPr>
            <a:lvl4pPr lvl="3" algn="ctr">
              <a:lnSpc>
                <a:spcPct val="100000"/>
              </a:lnSpc>
              <a:spcBef>
                <a:spcPts val="0"/>
              </a:spcBef>
              <a:spcAft>
                <a:spcPts val="0"/>
              </a:spcAft>
              <a:buClr>
                <a:schemeClr val="lt1"/>
              </a:buClr>
              <a:buSzPts val="2100"/>
              <a:buNone/>
              <a:defRPr sz="2800">
                <a:solidFill>
                  <a:schemeClr val="lt1"/>
                </a:solidFill>
              </a:defRPr>
            </a:lvl4pPr>
            <a:lvl5pPr lvl="4" algn="ctr">
              <a:lnSpc>
                <a:spcPct val="100000"/>
              </a:lnSpc>
              <a:spcBef>
                <a:spcPts val="0"/>
              </a:spcBef>
              <a:spcAft>
                <a:spcPts val="0"/>
              </a:spcAft>
              <a:buClr>
                <a:schemeClr val="lt1"/>
              </a:buClr>
              <a:buSzPts val="2100"/>
              <a:buNone/>
              <a:defRPr sz="2800">
                <a:solidFill>
                  <a:schemeClr val="lt1"/>
                </a:solidFill>
              </a:defRPr>
            </a:lvl5pPr>
            <a:lvl6pPr lvl="5" algn="ctr">
              <a:lnSpc>
                <a:spcPct val="100000"/>
              </a:lnSpc>
              <a:spcBef>
                <a:spcPts val="0"/>
              </a:spcBef>
              <a:spcAft>
                <a:spcPts val="0"/>
              </a:spcAft>
              <a:buClr>
                <a:schemeClr val="lt1"/>
              </a:buClr>
              <a:buSzPts val="2100"/>
              <a:buNone/>
              <a:defRPr sz="2800">
                <a:solidFill>
                  <a:schemeClr val="lt1"/>
                </a:solidFill>
              </a:defRPr>
            </a:lvl6pPr>
            <a:lvl7pPr lvl="6" algn="ctr">
              <a:lnSpc>
                <a:spcPct val="100000"/>
              </a:lnSpc>
              <a:spcBef>
                <a:spcPts val="0"/>
              </a:spcBef>
              <a:spcAft>
                <a:spcPts val="0"/>
              </a:spcAft>
              <a:buClr>
                <a:schemeClr val="lt1"/>
              </a:buClr>
              <a:buSzPts val="2100"/>
              <a:buNone/>
              <a:defRPr sz="2800">
                <a:solidFill>
                  <a:schemeClr val="lt1"/>
                </a:solidFill>
              </a:defRPr>
            </a:lvl7pPr>
            <a:lvl8pPr lvl="7" algn="ctr">
              <a:lnSpc>
                <a:spcPct val="100000"/>
              </a:lnSpc>
              <a:spcBef>
                <a:spcPts val="0"/>
              </a:spcBef>
              <a:spcAft>
                <a:spcPts val="0"/>
              </a:spcAft>
              <a:buClr>
                <a:schemeClr val="lt1"/>
              </a:buClr>
              <a:buSzPts val="2100"/>
              <a:buNone/>
              <a:defRPr sz="2800">
                <a:solidFill>
                  <a:schemeClr val="lt1"/>
                </a:solidFill>
              </a:defRPr>
            </a:lvl8pPr>
            <a:lvl9pPr lvl="8" algn="ctr">
              <a:lnSpc>
                <a:spcPct val="100000"/>
              </a:lnSpc>
              <a:spcBef>
                <a:spcPts val="0"/>
              </a:spcBef>
              <a:spcAft>
                <a:spcPts val="0"/>
              </a:spcAft>
              <a:buClr>
                <a:schemeClr val="lt1"/>
              </a:buClr>
              <a:buSzPts val="2100"/>
              <a:buNone/>
              <a:defRPr sz="2800">
                <a:solidFill>
                  <a:schemeClr val="lt1"/>
                </a:solidFill>
              </a:defRPr>
            </a:lvl9pPr>
          </a:lstStyle>
          <a:p/>
        </p:txBody>
      </p:sp>
      <p:sp>
        <p:nvSpPr>
          <p:cNvPr id="116" name="Google Shape;116;gaec9a7ce72_0_509"/>
          <p:cNvSpPr txBox="1"/>
          <p:nvPr>
            <p:ph type="title"/>
          </p:nvPr>
        </p:nvSpPr>
        <p:spPr>
          <a:xfrm>
            <a:off x="2558584" y="2543200"/>
            <a:ext cx="1799100" cy="17715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SzPts val="12000"/>
              <a:buNone/>
              <a:defRPr sz="16533">
                <a:solidFill>
                  <a:schemeClr val="lt1"/>
                </a:solidFill>
              </a:defRPr>
            </a:lvl1pPr>
            <a:lvl2pPr lvl="1" algn="ctr">
              <a:lnSpc>
                <a:spcPct val="100000"/>
              </a:lnSpc>
              <a:spcBef>
                <a:spcPts val="0"/>
              </a:spcBef>
              <a:spcAft>
                <a:spcPts val="0"/>
              </a:spcAft>
              <a:buSzPts val="12000"/>
              <a:buNone/>
              <a:defRPr sz="16000"/>
            </a:lvl2pPr>
            <a:lvl3pPr lvl="2" algn="ctr">
              <a:lnSpc>
                <a:spcPct val="100000"/>
              </a:lnSpc>
              <a:spcBef>
                <a:spcPts val="0"/>
              </a:spcBef>
              <a:spcAft>
                <a:spcPts val="0"/>
              </a:spcAft>
              <a:buSzPts val="12000"/>
              <a:buNone/>
              <a:defRPr sz="16000"/>
            </a:lvl3pPr>
            <a:lvl4pPr lvl="3" algn="ctr">
              <a:lnSpc>
                <a:spcPct val="100000"/>
              </a:lnSpc>
              <a:spcBef>
                <a:spcPts val="0"/>
              </a:spcBef>
              <a:spcAft>
                <a:spcPts val="0"/>
              </a:spcAft>
              <a:buSzPts val="12000"/>
              <a:buNone/>
              <a:defRPr sz="16000"/>
            </a:lvl4pPr>
            <a:lvl5pPr lvl="4" algn="ctr">
              <a:lnSpc>
                <a:spcPct val="100000"/>
              </a:lnSpc>
              <a:spcBef>
                <a:spcPts val="0"/>
              </a:spcBef>
              <a:spcAft>
                <a:spcPts val="0"/>
              </a:spcAft>
              <a:buSzPts val="12000"/>
              <a:buNone/>
              <a:defRPr sz="16000"/>
            </a:lvl5pPr>
            <a:lvl6pPr lvl="5" algn="ctr">
              <a:lnSpc>
                <a:spcPct val="100000"/>
              </a:lnSpc>
              <a:spcBef>
                <a:spcPts val="0"/>
              </a:spcBef>
              <a:spcAft>
                <a:spcPts val="0"/>
              </a:spcAft>
              <a:buSzPts val="12000"/>
              <a:buNone/>
              <a:defRPr sz="16000"/>
            </a:lvl6pPr>
            <a:lvl7pPr lvl="6" algn="ctr">
              <a:lnSpc>
                <a:spcPct val="100000"/>
              </a:lnSpc>
              <a:spcBef>
                <a:spcPts val="0"/>
              </a:spcBef>
              <a:spcAft>
                <a:spcPts val="0"/>
              </a:spcAft>
              <a:buSzPts val="12000"/>
              <a:buNone/>
              <a:defRPr sz="16000"/>
            </a:lvl7pPr>
            <a:lvl8pPr lvl="7" algn="ctr">
              <a:lnSpc>
                <a:spcPct val="100000"/>
              </a:lnSpc>
              <a:spcBef>
                <a:spcPts val="0"/>
              </a:spcBef>
              <a:spcAft>
                <a:spcPts val="0"/>
              </a:spcAft>
              <a:buSzPts val="12000"/>
              <a:buNone/>
              <a:defRPr sz="16000"/>
            </a:lvl8pPr>
            <a:lvl9pPr lvl="8" algn="ctr">
              <a:lnSpc>
                <a:spcPct val="100000"/>
              </a:lnSpc>
              <a:spcBef>
                <a:spcPts val="0"/>
              </a:spcBef>
              <a:spcAft>
                <a:spcPts val="0"/>
              </a:spcAft>
              <a:buSzPts val="12000"/>
              <a:buNone/>
              <a:defRPr sz="16000"/>
            </a:lvl9pPr>
          </a:lstStyle>
          <a:p/>
        </p:txBody>
      </p:sp>
      <p:grpSp>
        <p:nvGrpSpPr>
          <p:cNvPr id="117" name="Google Shape;117;gaec9a7ce72_0_509"/>
          <p:cNvGrpSpPr/>
          <p:nvPr/>
        </p:nvGrpSpPr>
        <p:grpSpPr>
          <a:xfrm rot="5400000">
            <a:off x="1476528" y="3645749"/>
            <a:ext cx="6190945" cy="283800"/>
            <a:chOff x="-983175" y="1792000"/>
            <a:chExt cx="4572000" cy="283800"/>
          </a:xfrm>
        </p:grpSpPr>
        <p:sp>
          <p:nvSpPr>
            <p:cNvPr id="118" name="Google Shape;118;gaec9a7ce72_0_509"/>
            <p:cNvSpPr/>
            <p:nvPr/>
          </p:nvSpPr>
          <p:spPr>
            <a:xfrm>
              <a:off x="-983175" y="1905550"/>
              <a:ext cx="4572000" cy="567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2400"/>
                <a:buFont typeface="Arial"/>
                <a:buNone/>
              </a:pPr>
              <a:r>
                <a:t/>
              </a:r>
              <a:endParaRPr b="0" i="0" sz="2400" u="none" cap="none" strike="noStrike">
                <a:solidFill>
                  <a:schemeClr val="dk1"/>
                </a:solidFill>
                <a:latin typeface="Arial"/>
                <a:ea typeface="Arial"/>
                <a:cs typeface="Arial"/>
                <a:sym typeface="Arial"/>
              </a:endParaRPr>
            </a:p>
          </p:txBody>
        </p:sp>
        <p:sp>
          <p:nvSpPr>
            <p:cNvPr id="119" name="Google Shape;119;gaec9a7ce72_0_509"/>
            <p:cNvSpPr/>
            <p:nvPr/>
          </p:nvSpPr>
          <p:spPr>
            <a:xfrm>
              <a:off x="-983175" y="2019100"/>
              <a:ext cx="4572000" cy="567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2400"/>
                <a:buFont typeface="Arial"/>
                <a:buNone/>
              </a:pPr>
              <a:r>
                <a:t/>
              </a:r>
              <a:endParaRPr b="0" i="0" sz="2400" u="none" cap="none" strike="noStrike">
                <a:solidFill>
                  <a:schemeClr val="dk1"/>
                </a:solidFill>
                <a:latin typeface="Arial"/>
                <a:ea typeface="Arial"/>
                <a:cs typeface="Arial"/>
                <a:sym typeface="Arial"/>
              </a:endParaRPr>
            </a:p>
          </p:txBody>
        </p:sp>
        <p:sp>
          <p:nvSpPr>
            <p:cNvPr id="120" name="Google Shape;120;gaec9a7ce72_0_509"/>
            <p:cNvSpPr/>
            <p:nvPr/>
          </p:nvSpPr>
          <p:spPr>
            <a:xfrm>
              <a:off x="-983175" y="1792000"/>
              <a:ext cx="4572000" cy="567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2400"/>
                <a:buFont typeface="Arial"/>
                <a:buNone/>
              </a:pPr>
              <a:r>
                <a:t/>
              </a:r>
              <a:endParaRPr b="0" i="0" sz="2400" u="none" cap="none" strike="noStrike">
                <a:solidFill>
                  <a:schemeClr val="dk1"/>
                </a:solidFill>
                <a:latin typeface="Arial"/>
                <a:ea typeface="Arial"/>
                <a:cs typeface="Arial"/>
                <a:sym typeface="Arial"/>
              </a:endParaRPr>
            </a:p>
          </p:txBody>
        </p:sp>
      </p:grpSp>
      <p:sp>
        <p:nvSpPr>
          <p:cNvPr id="121" name="Google Shape;121;gaec9a7ce72_0_509"/>
          <p:cNvSpPr txBox="1"/>
          <p:nvPr>
            <p:ph idx="2" type="title"/>
          </p:nvPr>
        </p:nvSpPr>
        <p:spPr>
          <a:xfrm>
            <a:off x="4862484" y="2604133"/>
            <a:ext cx="3080100" cy="7635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lt1"/>
              </a:buClr>
              <a:buSzPts val="2800"/>
              <a:buNone/>
              <a:defRPr>
                <a:solidFill>
                  <a:schemeClr val="lt1"/>
                </a:solidFill>
              </a:defRPr>
            </a:lvl1pPr>
            <a:lvl2pPr lvl="1" algn="l">
              <a:lnSpc>
                <a:spcPct val="100000"/>
              </a:lnSpc>
              <a:spcBef>
                <a:spcPts val="0"/>
              </a:spcBef>
              <a:spcAft>
                <a:spcPts val="0"/>
              </a:spcAft>
              <a:buClr>
                <a:schemeClr val="lt1"/>
              </a:buClr>
              <a:buSzPts val="2800"/>
              <a:buNone/>
              <a:defRPr>
                <a:solidFill>
                  <a:schemeClr val="lt1"/>
                </a:solidFill>
              </a:defRPr>
            </a:lvl2pPr>
            <a:lvl3pPr lvl="2" algn="l">
              <a:lnSpc>
                <a:spcPct val="100000"/>
              </a:lnSpc>
              <a:spcBef>
                <a:spcPts val="0"/>
              </a:spcBef>
              <a:spcAft>
                <a:spcPts val="0"/>
              </a:spcAft>
              <a:buClr>
                <a:schemeClr val="lt1"/>
              </a:buClr>
              <a:buSzPts val="2800"/>
              <a:buNone/>
              <a:defRPr>
                <a:solidFill>
                  <a:schemeClr val="lt1"/>
                </a:solidFill>
              </a:defRPr>
            </a:lvl3pPr>
            <a:lvl4pPr lvl="3" algn="l">
              <a:lnSpc>
                <a:spcPct val="100000"/>
              </a:lnSpc>
              <a:spcBef>
                <a:spcPts val="0"/>
              </a:spcBef>
              <a:spcAft>
                <a:spcPts val="0"/>
              </a:spcAft>
              <a:buClr>
                <a:schemeClr val="lt1"/>
              </a:buClr>
              <a:buSzPts val="2800"/>
              <a:buNone/>
              <a:defRPr>
                <a:solidFill>
                  <a:schemeClr val="lt1"/>
                </a:solidFill>
              </a:defRPr>
            </a:lvl4pPr>
            <a:lvl5pPr lvl="4" algn="l">
              <a:lnSpc>
                <a:spcPct val="100000"/>
              </a:lnSpc>
              <a:spcBef>
                <a:spcPts val="0"/>
              </a:spcBef>
              <a:spcAft>
                <a:spcPts val="0"/>
              </a:spcAft>
              <a:buClr>
                <a:schemeClr val="lt1"/>
              </a:buClr>
              <a:buSzPts val="2800"/>
              <a:buNone/>
              <a:defRPr>
                <a:solidFill>
                  <a:schemeClr val="lt1"/>
                </a:solidFill>
              </a:defRPr>
            </a:lvl5pPr>
            <a:lvl6pPr lvl="5" algn="l">
              <a:lnSpc>
                <a:spcPct val="100000"/>
              </a:lnSpc>
              <a:spcBef>
                <a:spcPts val="0"/>
              </a:spcBef>
              <a:spcAft>
                <a:spcPts val="0"/>
              </a:spcAft>
              <a:buClr>
                <a:schemeClr val="lt1"/>
              </a:buClr>
              <a:buSzPts val="2800"/>
              <a:buNone/>
              <a:defRPr>
                <a:solidFill>
                  <a:schemeClr val="lt1"/>
                </a:solidFill>
              </a:defRPr>
            </a:lvl6pPr>
            <a:lvl7pPr lvl="6" algn="l">
              <a:lnSpc>
                <a:spcPct val="100000"/>
              </a:lnSpc>
              <a:spcBef>
                <a:spcPts val="0"/>
              </a:spcBef>
              <a:spcAft>
                <a:spcPts val="0"/>
              </a:spcAft>
              <a:buClr>
                <a:schemeClr val="lt1"/>
              </a:buClr>
              <a:buSzPts val="2800"/>
              <a:buNone/>
              <a:defRPr>
                <a:solidFill>
                  <a:schemeClr val="lt1"/>
                </a:solidFill>
              </a:defRPr>
            </a:lvl7pPr>
            <a:lvl8pPr lvl="7" algn="l">
              <a:lnSpc>
                <a:spcPct val="100000"/>
              </a:lnSpc>
              <a:spcBef>
                <a:spcPts val="0"/>
              </a:spcBef>
              <a:spcAft>
                <a:spcPts val="0"/>
              </a:spcAft>
              <a:buClr>
                <a:schemeClr val="lt1"/>
              </a:buClr>
              <a:buSzPts val="2800"/>
              <a:buNone/>
              <a:defRPr>
                <a:solidFill>
                  <a:schemeClr val="lt1"/>
                </a:solidFill>
              </a:defRPr>
            </a:lvl8pPr>
            <a:lvl9pPr lvl="8" algn="l">
              <a:lnSpc>
                <a:spcPct val="100000"/>
              </a:lnSpc>
              <a:spcBef>
                <a:spcPts val="0"/>
              </a:spcBef>
              <a:spcAft>
                <a:spcPts val="0"/>
              </a:spcAft>
              <a:buClr>
                <a:schemeClr val="lt1"/>
              </a:buClr>
              <a:buSzPts val="2800"/>
              <a:buNone/>
              <a:defRPr>
                <a:solidFill>
                  <a:schemeClr val="lt1"/>
                </a:solidFill>
              </a:defRPr>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columns 1">
  <p:cSld name="Three columns 1">
    <p:spTree>
      <p:nvGrpSpPr>
        <p:cNvPr id="122" name="Shape 122"/>
        <p:cNvGrpSpPr/>
        <p:nvPr/>
      </p:nvGrpSpPr>
      <p:grpSpPr>
        <a:xfrm>
          <a:off x="0" y="0"/>
          <a:ext cx="0" cy="0"/>
          <a:chOff x="0" y="0"/>
          <a:chExt cx="0" cy="0"/>
        </a:xfrm>
      </p:grpSpPr>
      <p:sp>
        <p:nvSpPr>
          <p:cNvPr id="123" name="Google Shape;123;gaec9a7ce72_0_531"/>
          <p:cNvSpPr txBox="1"/>
          <p:nvPr>
            <p:ph idx="1" type="subTitle"/>
          </p:nvPr>
        </p:nvSpPr>
        <p:spPr>
          <a:xfrm>
            <a:off x="1316463" y="3650637"/>
            <a:ext cx="1865400" cy="1248300"/>
          </a:xfrm>
          <a:prstGeom prst="rect">
            <a:avLst/>
          </a:prstGeom>
          <a:noFill/>
          <a:ln>
            <a:noFill/>
          </a:ln>
        </p:spPr>
        <p:txBody>
          <a:bodyPr anchorCtr="0" anchor="t" bIns="91425" lIns="91425" spcFirstLastPara="1" rIns="91425" wrap="square" tIns="91425">
            <a:noAutofit/>
          </a:bodyPr>
          <a:lstStyle>
            <a:lvl1pPr lvl="0" algn="r">
              <a:lnSpc>
                <a:spcPct val="100000"/>
              </a:lnSpc>
              <a:spcBef>
                <a:spcPts val="0"/>
              </a:spcBef>
              <a:spcAft>
                <a:spcPts val="0"/>
              </a:spcAft>
              <a:buSzPts val="1000"/>
              <a:buNone/>
              <a:defRPr sz="1333"/>
            </a:lvl1pPr>
            <a:lvl2pPr lvl="1" algn="r">
              <a:lnSpc>
                <a:spcPct val="100000"/>
              </a:lnSpc>
              <a:spcBef>
                <a:spcPts val="0"/>
              </a:spcBef>
              <a:spcAft>
                <a:spcPts val="0"/>
              </a:spcAft>
              <a:buSzPts val="1000"/>
              <a:buNone/>
              <a:defRPr sz="1333"/>
            </a:lvl2pPr>
            <a:lvl3pPr lvl="2" algn="r">
              <a:lnSpc>
                <a:spcPct val="100000"/>
              </a:lnSpc>
              <a:spcBef>
                <a:spcPts val="0"/>
              </a:spcBef>
              <a:spcAft>
                <a:spcPts val="0"/>
              </a:spcAft>
              <a:buSzPts val="1000"/>
              <a:buNone/>
              <a:defRPr sz="1333"/>
            </a:lvl3pPr>
            <a:lvl4pPr lvl="3" algn="r">
              <a:lnSpc>
                <a:spcPct val="100000"/>
              </a:lnSpc>
              <a:spcBef>
                <a:spcPts val="0"/>
              </a:spcBef>
              <a:spcAft>
                <a:spcPts val="0"/>
              </a:spcAft>
              <a:buSzPts val="1000"/>
              <a:buNone/>
              <a:defRPr sz="1333"/>
            </a:lvl4pPr>
            <a:lvl5pPr lvl="4" algn="r">
              <a:lnSpc>
                <a:spcPct val="100000"/>
              </a:lnSpc>
              <a:spcBef>
                <a:spcPts val="0"/>
              </a:spcBef>
              <a:spcAft>
                <a:spcPts val="0"/>
              </a:spcAft>
              <a:buSzPts val="1000"/>
              <a:buNone/>
              <a:defRPr sz="1333"/>
            </a:lvl5pPr>
            <a:lvl6pPr lvl="5" algn="r">
              <a:lnSpc>
                <a:spcPct val="100000"/>
              </a:lnSpc>
              <a:spcBef>
                <a:spcPts val="0"/>
              </a:spcBef>
              <a:spcAft>
                <a:spcPts val="0"/>
              </a:spcAft>
              <a:buSzPts val="1000"/>
              <a:buNone/>
              <a:defRPr sz="1333"/>
            </a:lvl6pPr>
            <a:lvl7pPr lvl="6" algn="r">
              <a:lnSpc>
                <a:spcPct val="100000"/>
              </a:lnSpc>
              <a:spcBef>
                <a:spcPts val="0"/>
              </a:spcBef>
              <a:spcAft>
                <a:spcPts val="0"/>
              </a:spcAft>
              <a:buSzPts val="1000"/>
              <a:buNone/>
              <a:defRPr sz="1333"/>
            </a:lvl7pPr>
            <a:lvl8pPr lvl="7" algn="r">
              <a:lnSpc>
                <a:spcPct val="100000"/>
              </a:lnSpc>
              <a:spcBef>
                <a:spcPts val="0"/>
              </a:spcBef>
              <a:spcAft>
                <a:spcPts val="0"/>
              </a:spcAft>
              <a:buSzPts val="1000"/>
              <a:buNone/>
              <a:defRPr sz="1333"/>
            </a:lvl8pPr>
            <a:lvl9pPr lvl="8" algn="r">
              <a:lnSpc>
                <a:spcPct val="100000"/>
              </a:lnSpc>
              <a:spcBef>
                <a:spcPts val="0"/>
              </a:spcBef>
              <a:spcAft>
                <a:spcPts val="0"/>
              </a:spcAft>
              <a:buSzPts val="1000"/>
              <a:buNone/>
              <a:defRPr sz="1333"/>
            </a:lvl9pPr>
          </a:lstStyle>
          <a:p/>
        </p:txBody>
      </p:sp>
      <p:sp>
        <p:nvSpPr>
          <p:cNvPr id="124" name="Google Shape;124;gaec9a7ce72_0_531"/>
          <p:cNvSpPr txBox="1"/>
          <p:nvPr>
            <p:ph idx="2" type="subTitle"/>
          </p:nvPr>
        </p:nvSpPr>
        <p:spPr>
          <a:xfrm>
            <a:off x="6253762" y="3635733"/>
            <a:ext cx="1865400" cy="12483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1000"/>
              <a:buNone/>
              <a:defRPr sz="1333"/>
            </a:lvl1pPr>
            <a:lvl2pPr lvl="1" algn="ctr">
              <a:lnSpc>
                <a:spcPct val="100000"/>
              </a:lnSpc>
              <a:spcBef>
                <a:spcPts val="0"/>
              </a:spcBef>
              <a:spcAft>
                <a:spcPts val="0"/>
              </a:spcAft>
              <a:buSzPts val="1000"/>
              <a:buNone/>
              <a:defRPr sz="1333"/>
            </a:lvl2pPr>
            <a:lvl3pPr lvl="2" algn="ctr">
              <a:lnSpc>
                <a:spcPct val="100000"/>
              </a:lnSpc>
              <a:spcBef>
                <a:spcPts val="0"/>
              </a:spcBef>
              <a:spcAft>
                <a:spcPts val="0"/>
              </a:spcAft>
              <a:buSzPts val="1000"/>
              <a:buNone/>
              <a:defRPr sz="1333"/>
            </a:lvl3pPr>
            <a:lvl4pPr lvl="3" algn="ctr">
              <a:lnSpc>
                <a:spcPct val="100000"/>
              </a:lnSpc>
              <a:spcBef>
                <a:spcPts val="0"/>
              </a:spcBef>
              <a:spcAft>
                <a:spcPts val="0"/>
              </a:spcAft>
              <a:buSzPts val="1000"/>
              <a:buNone/>
              <a:defRPr sz="1333"/>
            </a:lvl4pPr>
            <a:lvl5pPr lvl="4" algn="ctr">
              <a:lnSpc>
                <a:spcPct val="100000"/>
              </a:lnSpc>
              <a:spcBef>
                <a:spcPts val="0"/>
              </a:spcBef>
              <a:spcAft>
                <a:spcPts val="0"/>
              </a:spcAft>
              <a:buSzPts val="1000"/>
              <a:buNone/>
              <a:defRPr sz="1333"/>
            </a:lvl5pPr>
            <a:lvl6pPr lvl="5" algn="ctr">
              <a:lnSpc>
                <a:spcPct val="100000"/>
              </a:lnSpc>
              <a:spcBef>
                <a:spcPts val="0"/>
              </a:spcBef>
              <a:spcAft>
                <a:spcPts val="0"/>
              </a:spcAft>
              <a:buSzPts val="1000"/>
              <a:buNone/>
              <a:defRPr sz="1333"/>
            </a:lvl6pPr>
            <a:lvl7pPr lvl="6" algn="ctr">
              <a:lnSpc>
                <a:spcPct val="100000"/>
              </a:lnSpc>
              <a:spcBef>
                <a:spcPts val="0"/>
              </a:spcBef>
              <a:spcAft>
                <a:spcPts val="0"/>
              </a:spcAft>
              <a:buSzPts val="1000"/>
              <a:buNone/>
              <a:defRPr sz="1333"/>
            </a:lvl7pPr>
            <a:lvl8pPr lvl="7" algn="ctr">
              <a:lnSpc>
                <a:spcPct val="100000"/>
              </a:lnSpc>
              <a:spcBef>
                <a:spcPts val="0"/>
              </a:spcBef>
              <a:spcAft>
                <a:spcPts val="0"/>
              </a:spcAft>
              <a:buSzPts val="1000"/>
              <a:buNone/>
              <a:defRPr sz="1333"/>
            </a:lvl8pPr>
            <a:lvl9pPr lvl="8" algn="ctr">
              <a:lnSpc>
                <a:spcPct val="100000"/>
              </a:lnSpc>
              <a:spcBef>
                <a:spcPts val="0"/>
              </a:spcBef>
              <a:spcAft>
                <a:spcPts val="0"/>
              </a:spcAft>
              <a:buSzPts val="1000"/>
              <a:buNone/>
              <a:defRPr sz="1333"/>
            </a:lvl9pPr>
          </a:lstStyle>
          <a:p/>
        </p:txBody>
      </p:sp>
      <p:sp>
        <p:nvSpPr>
          <p:cNvPr id="125" name="Google Shape;125;gaec9a7ce72_0_531"/>
          <p:cNvSpPr txBox="1"/>
          <p:nvPr>
            <p:ph idx="3" type="subTitle"/>
          </p:nvPr>
        </p:nvSpPr>
        <p:spPr>
          <a:xfrm>
            <a:off x="3623208" y="1221133"/>
            <a:ext cx="1865400" cy="12483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000"/>
              <a:buNone/>
              <a:defRPr sz="1333"/>
            </a:lvl1pPr>
            <a:lvl2pPr lvl="1" algn="ctr">
              <a:lnSpc>
                <a:spcPct val="100000"/>
              </a:lnSpc>
              <a:spcBef>
                <a:spcPts val="0"/>
              </a:spcBef>
              <a:spcAft>
                <a:spcPts val="0"/>
              </a:spcAft>
              <a:buSzPts val="1000"/>
              <a:buNone/>
              <a:defRPr sz="1333"/>
            </a:lvl2pPr>
            <a:lvl3pPr lvl="2" algn="ctr">
              <a:lnSpc>
                <a:spcPct val="100000"/>
              </a:lnSpc>
              <a:spcBef>
                <a:spcPts val="0"/>
              </a:spcBef>
              <a:spcAft>
                <a:spcPts val="0"/>
              </a:spcAft>
              <a:buSzPts val="1000"/>
              <a:buNone/>
              <a:defRPr sz="1333"/>
            </a:lvl3pPr>
            <a:lvl4pPr lvl="3" algn="ctr">
              <a:lnSpc>
                <a:spcPct val="100000"/>
              </a:lnSpc>
              <a:spcBef>
                <a:spcPts val="0"/>
              </a:spcBef>
              <a:spcAft>
                <a:spcPts val="0"/>
              </a:spcAft>
              <a:buSzPts val="1000"/>
              <a:buNone/>
              <a:defRPr sz="1333"/>
            </a:lvl4pPr>
            <a:lvl5pPr lvl="4" algn="ctr">
              <a:lnSpc>
                <a:spcPct val="100000"/>
              </a:lnSpc>
              <a:spcBef>
                <a:spcPts val="0"/>
              </a:spcBef>
              <a:spcAft>
                <a:spcPts val="0"/>
              </a:spcAft>
              <a:buSzPts val="1000"/>
              <a:buNone/>
              <a:defRPr sz="1333"/>
            </a:lvl5pPr>
            <a:lvl6pPr lvl="5" algn="ctr">
              <a:lnSpc>
                <a:spcPct val="100000"/>
              </a:lnSpc>
              <a:spcBef>
                <a:spcPts val="0"/>
              </a:spcBef>
              <a:spcAft>
                <a:spcPts val="0"/>
              </a:spcAft>
              <a:buSzPts val="1000"/>
              <a:buNone/>
              <a:defRPr sz="1333"/>
            </a:lvl6pPr>
            <a:lvl7pPr lvl="6" algn="ctr">
              <a:lnSpc>
                <a:spcPct val="100000"/>
              </a:lnSpc>
              <a:spcBef>
                <a:spcPts val="0"/>
              </a:spcBef>
              <a:spcAft>
                <a:spcPts val="0"/>
              </a:spcAft>
              <a:buSzPts val="1000"/>
              <a:buNone/>
              <a:defRPr sz="1333"/>
            </a:lvl7pPr>
            <a:lvl8pPr lvl="7" algn="ctr">
              <a:lnSpc>
                <a:spcPct val="100000"/>
              </a:lnSpc>
              <a:spcBef>
                <a:spcPts val="0"/>
              </a:spcBef>
              <a:spcAft>
                <a:spcPts val="0"/>
              </a:spcAft>
              <a:buSzPts val="1000"/>
              <a:buNone/>
              <a:defRPr sz="1333"/>
            </a:lvl8pPr>
            <a:lvl9pPr lvl="8" algn="ctr">
              <a:lnSpc>
                <a:spcPct val="100000"/>
              </a:lnSpc>
              <a:spcBef>
                <a:spcPts val="0"/>
              </a:spcBef>
              <a:spcAft>
                <a:spcPts val="0"/>
              </a:spcAft>
              <a:buSzPts val="1000"/>
              <a:buNone/>
              <a:defRPr sz="1333"/>
            </a:lvl9pPr>
          </a:lstStyle>
          <a:p/>
        </p:txBody>
      </p:sp>
      <p:sp>
        <p:nvSpPr>
          <p:cNvPr id="126" name="Google Shape;126;gaec9a7ce72_0_531"/>
          <p:cNvSpPr txBox="1"/>
          <p:nvPr>
            <p:ph type="ctrTitle"/>
          </p:nvPr>
        </p:nvSpPr>
        <p:spPr>
          <a:xfrm>
            <a:off x="720000" y="503967"/>
            <a:ext cx="1337400" cy="12615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SzPts val="1400"/>
              <a:buNone/>
              <a:defRPr sz="1867"/>
            </a:lvl1pPr>
            <a:lvl2pPr lvl="1" algn="ctr">
              <a:lnSpc>
                <a:spcPct val="100000"/>
              </a:lnSpc>
              <a:spcBef>
                <a:spcPts val="0"/>
              </a:spcBef>
              <a:spcAft>
                <a:spcPts val="0"/>
              </a:spcAft>
              <a:buSzPts val="1400"/>
              <a:buNone/>
              <a:defRPr sz="1867"/>
            </a:lvl2pPr>
            <a:lvl3pPr lvl="2" algn="ctr">
              <a:lnSpc>
                <a:spcPct val="100000"/>
              </a:lnSpc>
              <a:spcBef>
                <a:spcPts val="0"/>
              </a:spcBef>
              <a:spcAft>
                <a:spcPts val="0"/>
              </a:spcAft>
              <a:buSzPts val="1400"/>
              <a:buNone/>
              <a:defRPr sz="1867"/>
            </a:lvl3pPr>
            <a:lvl4pPr lvl="3" algn="ctr">
              <a:lnSpc>
                <a:spcPct val="100000"/>
              </a:lnSpc>
              <a:spcBef>
                <a:spcPts val="0"/>
              </a:spcBef>
              <a:spcAft>
                <a:spcPts val="0"/>
              </a:spcAft>
              <a:buSzPts val="1400"/>
              <a:buNone/>
              <a:defRPr sz="1867"/>
            </a:lvl4pPr>
            <a:lvl5pPr lvl="4" algn="ctr">
              <a:lnSpc>
                <a:spcPct val="100000"/>
              </a:lnSpc>
              <a:spcBef>
                <a:spcPts val="0"/>
              </a:spcBef>
              <a:spcAft>
                <a:spcPts val="0"/>
              </a:spcAft>
              <a:buSzPts val="1400"/>
              <a:buNone/>
              <a:defRPr sz="1867"/>
            </a:lvl5pPr>
            <a:lvl6pPr lvl="5" algn="ctr">
              <a:lnSpc>
                <a:spcPct val="100000"/>
              </a:lnSpc>
              <a:spcBef>
                <a:spcPts val="0"/>
              </a:spcBef>
              <a:spcAft>
                <a:spcPts val="0"/>
              </a:spcAft>
              <a:buSzPts val="1400"/>
              <a:buNone/>
              <a:defRPr sz="1867"/>
            </a:lvl6pPr>
            <a:lvl7pPr lvl="6" algn="ctr">
              <a:lnSpc>
                <a:spcPct val="100000"/>
              </a:lnSpc>
              <a:spcBef>
                <a:spcPts val="0"/>
              </a:spcBef>
              <a:spcAft>
                <a:spcPts val="0"/>
              </a:spcAft>
              <a:buSzPts val="1400"/>
              <a:buNone/>
              <a:defRPr sz="1867"/>
            </a:lvl7pPr>
            <a:lvl8pPr lvl="7" algn="ctr">
              <a:lnSpc>
                <a:spcPct val="100000"/>
              </a:lnSpc>
              <a:spcBef>
                <a:spcPts val="0"/>
              </a:spcBef>
              <a:spcAft>
                <a:spcPts val="0"/>
              </a:spcAft>
              <a:buSzPts val="1400"/>
              <a:buNone/>
              <a:defRPr sz="1867"/>
            </a:lvl8pPr>
            <a:lvl9pPr lvl="8" algn="ctr">
              <a:lnSpc>
                <a:spcPct val="100000"/>
              </a:lnSpc>
              <a:spcBef>
                <a:spcPts val="0"/>
              </a:spcBef>
              <a:spcAft>
                <a:spcPts val="0"/>
              </a:spcAft>
              <a:buSzPts val="1400"/>
              <a:buNone/>
              <a:defRPr sz="1867"/>
            </a:lvl9pPr>
          </a:lstStyle>
          <a:p/>
        </p:txBody>
      </p:sp>
      <p:sp>
        <p:nvSpPr>
          <p:cNvPr id="127" name="Google Shape;127;gaec9a7ce72_0_531"/>
          <p:cNvSpPr/>
          <p:nvPr/>
        </p:nvSpPr>
        <p:spPr>
          <a:xfrm flipH="1">
            <a:off x="2649025" y="-1601833"/>
            <a:ext cx="2761500" cy="741900"/>
          </a:xfrm>
          <a:prstGeom prst="rect">
            <a:avLst/>
          </a:prstGeom>
          <a:noFill/>
          <a:ln cap="flat" cmpd="sng" w="9525">
            <a:solidFill>
              <a:schemeClr val="lt1"/>
            </a:solidFill>
            <a:prstDash val="solid"/>
            <a:round/>
            <a:headEnd len="sm" w="sm" type="none"/>
            <a:tailEnd len="sm" w="sm" type="none"/>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chemeClr val="dk1"/>
              </a:buClr>
              <a:buSzPts val="2400"/>
              <a:buFont typeface="Arial"/>
              <a:buNone/>
            </a:pPr>
            <a:r>
              <a:t/>
            </a:r>
            <a:endParaRPr b="0" i="0" sz="2400" u="none" cap="none" strike="noStrike">
              <a:solidFill>
                <a:schemeClr val="dk1"/>
              </a:solidFill>
              <a:latin typeface="Arial"/>
              <a:ea typeface="Arial"/>
              <a:cs typeface="Arial"/>
              <a:sym typeface="Arial"/>
            </a:endParaRPr>
          </a:p>
        </p:txBody>
      </p:sp>
      <p:sp>
        <p:nvSpPr>
          <p:cNvPr id="128" name="Google Shape;128;gaec9a7ce72_0_531"/>
          <p:cNvSpPr/>
          <p:nvPr/>
        </p:nvSpPr>
        <p:spPr>
          <a:xfrm>
            <a:off x="-92200" y="733600"/>
            <a:ext cx="1781700" cy="840000"/>
          </a:xfrm>
          <a:prstGeom prst="rect">
            <a:avLst/>
          </a:prstGeom>
          <a:noFill/>
          <a:ln cap="flat" cmpd="sng" w="9525">
            <a:solidFill>
              <a:schemeClr val="lt1"/>
            </a:solidFill>
            <a:prstDash val="solid"/>
            <a:round/>
            <a:headEnd len="sm" w="sm" type="none"/>
            <a:tailEnd len="sm" w="sm" type="none"/>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chemeClr val="dk1"/>
              </a:buClr>
              <a:buSzPts val="2400"/>
              <a:buFont typeface="Arial"/>
              <a:buNone/>
            </a:pPr>
            <a:r>
              <a:t/>
            </a:r>
            <a:endParaRPr b="0" i="0" sz="2400" u="none" cap="none" strike="noStrike">
              <a:solidFill>
                <a:schemeClr val="dk1"/>
              </a:solidFill>
              <a:latin typeface="Arial"/>
              <a:ea typeface="Arial"/>
              <a:cs typeface="Arial"/>
              <a:sym typeface="Aria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30" name="Shape 130"/>
        <p:cNvGrpSpPr/>
        <p:nvPr/>
      </p:nvGrpSpPr>
      <p:grpSpPr>
        <a:xfrm>
          <a:off x="0" y="0"/>
          <a:ext cx="0" cy="0"/>
          <a:chOff x="0" y="0"/>
          <a:chExt cx="0" cy="0"/>
        </a:xfrm>
      </p:grpSpPr>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37" name="Shape 137"/>
        <p:cNvGrpSpPr/>
        <p:nvPr/>
      </p:nvGrpSpPr>
      <p:grpSpPr>
        <a:xfrm>
          <a:off x="0" y="0"/>
          <a:ext cx="0" cy="0"/>
          <a:chOff x="0" y="0"/>
          <a:chExt cx="0" cy="0"/>
        </a:xfrm>
      </p:grpSpPr>
      <p:sp>
        <p:nvSpPr>
          <p:cNvPr id="138" name="Google Shape;138;g8f779a7a87_1_150"/>
          <p:cNvSpPr txBox="1"/>
          <p:nvPr>
            <p:ph type="title"/>
          </p:nvPr>
        </p:nvSpPr>
        <p:spPr>
          <a:xfrm>
            <a:off x="457200" y="0"/>
            <a:ext cx="8229600" cy="1600200"/>
          </a:xfrm>
          <a:prstGeom prst="rect">
            <a:avLst/>
          </a:prstGeom>
          <a:noFill/>
          <a:ln>
            <a:noFill/>
          </a:ln>
        </p:spPr>
        <p:txBody>
          <a:bodyPr anchorCtr="0" anchor="b" bIns="45700" lIns="91425" spcFirstLastPara="1" rIns="91425" wrap="square" tIns="45700">
            <a:noAutofit/>
          </a:bodyPr>
          <a:lstStyle>
            <a:lvl1pPr lvl="0" algn="ctr">
              <a:lnSpc>
                <a:spcPct val="322222"/>
              </a:lnSpc>
              <a:spcBef>
                <a:spcPts val="0"/>
              </a:spcBef>
              <a:spcAft>
                <a:spcPts val="0"/>
              </a:spcAft>
              <a:buClr>
                <a:schemeClr val="lt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9" name="Google Shape;139;g8f779a7a87_1_150"/>
          <p:cNvSpPr txBox="1"/>
          <p:nvPr>
            <p:ph idx="1" type="body"/>
          </p:nvPr>
        </p:nvSpPr>
        <p:spPr>
          <a:xfrm>
            <a:off x="457200" y="1600200"/>
            <a:ext cx="8229600" cy="4526100"/>
          </a:xfrm>
          <a:prstGeom prst="rect">
            <a:avLst/>
          </a:prstGeom>
          <a:noFill/>
          <a:ln>
            <a:noFill/>
          </a:ln>
        </p:spPr>
        <p:txBody>
          <a:bodyPr anchorCtr="0" anchor="t" bIns="45700" lIns="91425" spcFirstLastPara="1" rIns="91425" wrap="square" tIns="45700">
            <a:noAutofit/>
          </a:bodyPr>
          <a:lstStyle>
            <a:lvl1pPr indent="-342900" lvl="0" marL="457200" algn="l">
              <a:lnSpc>
                <a:spcPct val="100000"/>
              </a:lnSpc>
              <a:spcBef>
                <a:spcPts val="360"/>
              </a:spcBef>
              <a:spcAft>
                <a:spcPts val="0"/>
              </a:spcAft>
              <a:buClr>
                <a:srgbClr val="FEFEFE"/>
              </a:buClr>
              <a:buSzPts val="1800"/>
              <a:buChar char="•"/>
              <a:defRPr/>
            </a:lvl1pPr>
            <a:lvl2pPr indent="-342900" lvl="1" marL="914400" algn="l">
              <a:lnSpc>
                <a:spcPct val="100000"/>
              </a:lnSpc>
              <a:spcBef>
                <a:spcPts val="360"/>
              </a:spcBef>
              <a:spcAft>
                <a:spcPts val="0"/>
              </a:spcAft>
              <a:buClr>
                <a:srgbClr val="FEFEFE"/>
              </a:buClr>
              <a:buSzPts val="1800"/>
              <a:buChar char="o"/>
              <a:defRPr/>
            </a:lvl2pPr>
            <a:lvl3pPr indent="-342900" lvl="2" marL="1371600" algn="l">
              <a:lnSpc>
                <a:spcPct val="100000"/>
              </a:lnSpc>
              <a:spcBef>
                <a:spcPts val="360"/>
              </a:spcBef>
              <a:spcAft>
                <a:spcPts val="0"/>
              </a:spcAft>
              <a:buClr>
                <a:srgbClr val="FEFEFE"/>
              </a:buClr>
              <a:buSzPts val="1800"/>
              <a:buChar char="•"/>
              <a:defRPr/>
            </a:lvl3pPr>
            <a:lvl4pPr indent="-342900" lvl="3" marL="1828800" algn="l">
              <a:lnSpc>
                <a:spcPct val="100000"/>
              </a:lnSpc>
              <a:spcBef>
                <a:spcPts val="360"/>
              </a:spcBef>
              <a:spcAft>
                <a:spcPts val="0"/>
              </a:spcAft>
              <a:buClr>
                <a:srgbClr val="FEFEFE"/>
              </a:buClr>
              <a:buSzPts val="1800"/>
              <a:buChar char="o"/>
              <a:defRPr/>
            </a:lvl4pPr>
            <a:lvl5pPr indent="-330200" lvl="4" marL="2286000" algn="l">
              <a:lnSpc>
                <a:spcPct val="100000"/>
              </a:lnSpc>
              <a:spcBef>
                <a:spcPts val="320"/>
              </a:spcBef>
              <a:spcAft>
                <a:spcPts val="0"/>
              </a:spcAft>
              <a:buClr>
                <a:srgbClr val="FEFEFE"/>
              </a:buClr>
              <a:buSzPts val="1600"/>
              <a:buChar char="•"/>
              <a:defRPr/>
            </a:lvl5pPr>
            <a:lvl6pPr indent="-330200" lvl="5" marL="2743200" algn="l">
              <a:lnSpc>
                <a:spcPct val="100000"/>
              </a:lnSpc>
              <a:spcBef>
                <a:spcPts val="320"/>
              </a:spcBef>
              <a:spcAft>
                <a:spcPts val="0"/>
              </a:spcAft>
              <a:buClr>
                <a:srgbClr val="FEFEFE"/>
              </a:buClr>
              <a:buSzPts val="1600"/>
              <a:buChar char="o"/>
              <a:defRPr/>
            </a:lvl6pPr>
            <a:lvl7pPr indent="-330200" lvl="6" marL="3200400" algn="l">
              <a:lnSpc>
                <a:spcPct val="100000"/>
              </a:lnSpc>
              <a:spcBef>
                <a:spcPts val="320"/>
              </a:spcBef>
              <a:spcAft>
                <a:spcPts val="0"/>
              </a:spcAft>
              <a:buClr>
                <a:srgbClr val="FEFEFE"/>
              </a:buClr>
              <a:buSzPts val="1600"/>
              <a:buChar char="•"/>
              <a:defRPr/>
            </a:lvl7pPr>
            <a:lvl8pPr indent="-330200" lvl="7" marL="3657600" algn="l">
              <a:lnSpc>
                <a:spcPct val="100000"/>
              </a:lnSpc>
              <a:spcBef>
                <a:spcPts val="320"/>
              </a:spcBef>
              <a:spcAft>
                <a:spcPts val="0"/>
              </a:spcAft>
              <a:buClr>
                <a:srgbClr val="FEFEFE"/>
              </a:buClr>
              <a:buSzPts val="1600"/>
              <a:buChar char="o"/>
              <a:defRPr/>
            </a:lvl8pPr>
            <a:lvl9pPr indent="-330200" lvl="8" marL="4114800" algn="l">
              <a:lnSpc>
                <a:spcPct val="100000"/>
              </a:lnSpc>
              <a:spcBef>
                <a:spcPts val="320"/>
              </a:spcBef>
              <a:spcAft>
                <a:spcPts val="0"/>
              </a:spcAft>
              <a:buClr>
                <a:srgbClr val="FEFEFE"/>
              </a:buClr>
              <a:buSzPts val="1600"/>
              <a:buFont typeface="Arial"/>
              <a:buChar char="•"/>
              <a:defRPr/>
            </a:lvl9pPr>
          </a:lstStyle>
          <a:p/>
        </p:txBody>
      </p:sp>
      <p:sp>
        <p:nvSpPr>
          <p:cNvPr id="140" name="Google Shape;140;g8f779a7a87_1_150"/>
          <p:cNvSpPr txBox="1"/>
          <p:nvPr>
            <p:ph idx="10" type="dt"/>
          </p:nvPr>
        </p:nvSpPr>
        <p:spPr>
          <a:xfrm>
            <a:off x="6363347" y="6356350"/>
            <a:ext cx="2085900" cy="365100"/>
          </a:xfrm>
          <a:prstGeom prst="rect">
            <a:avLst/>
          </a:prstGeom>
          <a:noFill/>
          <a:ln>
            <a:noFill/>
          </a:ln>
        </p:spPr>
        <p:txBody>
          <a:bodyPr anchorCtr="0" anchor="ctr" bIns="45700" lIns="91425" spcFirstLastPara="1" rIns="45700"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1" name="Google Shape;141;g8f779a7a87_1_150"/>
          <p:cNvSpPr txBox="1"/>
          <p:nvPr>
            <p:ph idx="11" type="ftr"/>
          </p:nvPr>
        </p:nvSpPr>
        <p:spPr>
          <a:xfrm>
            <a:off x="659165" y="6356350"/>
            <a:ext cx="2847900" cy="365100"/>
          </a:xfrm>
          <a:prstGeom prst="rect">
            <a:avLst/>
          </a:prstGeom>
          <a:noFill/>
          <a:ln>
            <a:noFill/>
          </a:ln>
        </p:spPr>
        <p:txBody>
          <a:bodyPr anchorCtr="0" anchor="ctr" bIns="45700" lIns="45700"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2" name="Google Shape;142;g8f779a7a87_1_150"/>
          <p:cNvSpPr txBox="1"/>
          <p:nvPr>
            <p:ph idx="12" type="sldNum"/>
          </p:nvPr>
        </p:nvSpPr>
        <p:spPr>
          <a:xfrm>
            <a:off x="8543278" y="6356350"/>
            <a:ext cx="561900" cy="365100"/>
          </a:xfrm>
          <a:prstGeom prst="rect">
            <a:avLst/>
          </a:prstGeom>
          <a:noFill/>
          <a:ln>
            <a:noFill/>
          </a:ln>
        </p:spPr>
        <p:txBody>
          <a:bodyPr anchorCtr="0" anchor="ctr" bIns="45700" lIns="27425" spcFirstLastPara="1" rIns="45700" wrap="square" tIns="45700">
            <a:noAutofit/>
          </a:bodyPr>
          <a:lstStyle>
            <a:lvl1pPr indent="0" lvl="0" marL="0" marR="0" algn="l">
              <a:lnSpc>
                <a:spcPct val="100000"/>
              </a:lnSpc>
              <a:spcBef>
                <a:spcPts val="0"/>
              </a:spcBef>
              <a:spcAft>
                <a:spcPts val="0"/>
              </a:spcAft>
              <a:buClr>
                <a:srgbClr val="000000"/>
              </a:buClr>
              <a:buSzPts val="1200"/>
              <a:buFont typeface="Arial"/>
              <a:buNone/>
              <a:defRPr b="0" i="0" sz="1200" u="none" cap="none" strike="noStrike">
                <a:solidFill>
                  <a:srgbClr val="FEFEFE"/>
                </a:solidFill>
                <a:latin typeface="Century Gothic"/>
                <a:ea typeface="Century Gothic"/>
                <a:cs typeface="Century Gothic"/>
                <a:sym typeface="Century Gothic"/>
              </a:defRPr>
            </a:lvl1pPr>
            <a:lvl2pPr indent="0" lvl="1" marL="0" marR="0" algn="l">
              <a:lnSpc>
                <a:spcPct val="100000"/>
              </a:lnSpc>
              <a:spcBef>
                <a:spcPts val="0"/>
              </a:spcBef>
              <a:spcAft>
                <a:spcPts val="0"/>
              </a:spcAft>
              <a:buClr>
                <a:srgbClr val="000000"/>
              </a:buClr>
              <a:buSzPts val="1200"/>
              <a:buFont typeface="Arial"/>
              <a:buNone/>
              <a:defRPr b="0" i="0" sz="1200" u="none" cap="none" strike="noStrike">
                <a:solidFill>
                  <a:srgbClr val="FEFEFE"/>
                </a:solidFill>
                <a:latin typeface="Century Gothic"/>
                <a:ea typeface="Century Gothic"/>
                <a:cs typeface="Century Gothic"/>
                <a:sym typeface="Century Gothic"/>
              </a:defRPr>
            </a:lvl2pPr>
            <a:lvl3pPr indent="0" lvl="2" marL="0" marR="0" algn="l">
              <a:lnSpc>
                <a:spcPct val="100000"/>
              </a:lnSpc>
              <a:spcBef>
                <a:spcPts val="0"/>
              </a:spcBef>
              <a:spcAft>
                <a:spcPts val="0"/>
              </a:spcAft>
              <a:buClr>
                <a:srgbClr val="000000"/>
              </a:buClr>
              <a:buSzPts val="1200"/>
              <a:buFont typeface="Arial"/>
              <a:buNone/>
              <a:defRPr b="0" i="0" sz="1200" u="none" cap="none" strike="noStrike">
                <a:solidFill>
                  <a:srgbClr val="FEFEFE"/>
                </a:solidFill>
                <a:latin typeface="Century Gothic"/>
                <a:ea typeface="Century Gothic"/>
                <a:cs typeface="Century Gothic"/>
                <a:sym typeface="Century Gothic"/>
              </a:defRPr>
            </a:lvl3pPr>
            <a:lvl4pPr indent="0" lvl="3" marL="0" marR="0" algn="l">
              <a:lnSpc>
                <a:spcPct val="100000"/>
              </a:lnSpc>
              <a:spcBef>
                <a:spcPts val="0"/>
              </a:spcBef>
              <a:spcAft>
                <a:spcPts val="0"/>
              </a:spcAft>
              <a:buClr>
                <a:srgbClr val="000000"/>
              </a:buClr>
              <a:buSzPts val="1200"/>
              <a:buFont typeface="Arial"/>
              <a:buNone/>
              <a:defRPr b="0" i="0" sz="1200" u="none" cap="none" strike="noStrike">
                <a:solidFill>
                  <a:srgbClr val="FEFEFE"/>
                </a:solidFill>
                <a:latin typeface="Century Gothic"/>
                <a:ea typeface="Century Gothic"/>
                <a:cs typeface="Century Gothic"/>
                <a:sym typeface="Century Gothic"/>
              </a:defRPr>
            </a:lvl4pPr>
            <a:lvl5pPr indent="0" lvl="4" marL="0" marR="0" algn="l">
              <a:lnSpc>
                <a:spcPct val="100000"/>
              </a:lnSpc>
              <a:spcBef>
                <a:spcPts val="0"/>
              </a:spcBef>
              <a:spcAft>
                <a:spcPts val="0"/>
              </a:spcAft>
              <a:buClr>
                <a:srgbClr val="000000"/>
              </a:buClr>
              <a:buSzPts val="1200"/>
              <a:buFont typeface="Arial"/>
              <a:buNone/>
              <a:defRPr b="0" i="0" sz="1200" u="none" cap="none" strike="noStrike">
                <a:solidFill>
                  <a:srgbClr val="FEFEFE"/>
                </a:solidFill>
                <a:latin typeface="Century Gothic"/>
                <a:ea typeface="Century Gothic"/>
                <a:cs typeface="Century Gothic"/>
                <a:sym typeface="Century Gothic"/>
              </a:defRPr>
            </a:lvl5pPr>
            <a:lvl6pPr indent="0" lvl="5" marL="0" marR="0" algn="l">
              <a:lnSpc>
                <a:spcPct val="100000"/>
              </a:lnSpc>
              <a:spcBef>
                <a:spcPts val="0"/>
              </a:spcBef>
              <a:spcAft>
                <a:spcPts val="0"/>
              </a:spcAft>
              <a:buClr>
                <a:srgbClr val="000000"/>
              </a:buClr>
              <a:buSzPts val="1200"/>
              <a:buFont typeface="Arial"/>
              <a:buNone/>
              <a:defRPr b="0" i="0" sz="1200" u="none" cap="none" strike="noStrike">
                <a:solidFill>
                  <a:srgbClr val="FEFEFE"/>
                </a:solidFill>
                <a:latin typeface="Century Gothic"/>
                <a:ea typeface="Century Gothic"/>
                <a:cs typeface="Century Gothic"/>
                <a:sym typeface="Century Gothic"/>
              </a:defRPr>
            </a:lvl6pPr>
            <a:lvl7pPr indent="0" lvl="6" marL="0" marR="0" algn="l">
              <a:lnSpc>
                <a:spcPct val="100000"/>
              </a:lnSpc>
              <a:spcBef>
                <a:spcPts val="0"/>
              </a:spcBef>
              <a:spcAft>
                <a:spcPts val="0"/>
              </a:spcAft>
              <a:buClr>
                <a:srgbClr val="000000"/>
              </a:buClr>
              <a:buSzPts val="1200"/>
              <a:buFont typeface="Arial"/>
              <a:buNone/>
              <a:defRPr b="0" i="0" sz="1200" u="none" cap="none" strike="noStrike">
                <a:solidFill>
                  <a:srgbClr val="FEFEFE"/>
                </a:solidFill>
                <a:latin typeface="Century Gothic"/>
                <a:ea typeface="Century Gothic"/>
                <a:cs typeface="Century Gothic"/>
                <a:sym typeface="Century Gothic"/>
              </a:defRPr>
            </a:lvl7pPr>
            <a:lvl8pPr indent="0" lvl="7" marL="0" marR="0" algn="l">
              <a:lnSpc>
                <a:spcPct val="100000"/>
              </a:lnSpc>
              <a:spcBef>
                <a:spcPts val="0"/>
              </a:spcBef>
              <a:spcAft>
                <a:spcPts val="0"/>
              </a:spcAft>
              <a:buClr>
                <a:srgbClr val="000000"/>
              </a:buClr>
              <a:buSzPts val="1200"/>
              <a:buFont typeface="Arial"/>
              <a:buNone/>
              <a:defRPr b="0" i="0" sz="1200" u="none" cap="none" strike="noStrike">
                <a:solidFill>
                  <a:srgbClr val="FEFEFE"/>
                </a:solidFill>
                <a:latin typeface="Century Gothic"/>
                <a:ea typeface="Century Gothic"/>
                <a:cs typeface="Century Gothic"/>
                <a:sym typeface="Century Gothic"/>
              </a:defRPr>
            </a:lvl8pPr>
            <a:lvl9pPr indent="0" lvl="8" marL="0" marR="0" algn="l">
              <a:lnSpc>
                <a:spcPct val="100000"/>
              </a:lnSpc>
              <a:spcBef>
                <a:spcPts val="0"/>
              </a:spcBef>
              <a:spcAft>
                <a:spcPts val="0"/>
              </a:spcAft>
              <a:buClr>
                <a:srgbClr val="000000"/>
              </a:buClr>
              <a:buSzPts val="1200"/>
              <a:buFont typeface="Arial"/>
              <a:buNone/>
              <a:defRPr b="0" i="0" sz="1200" u="none" cap="none" strike="noStrike">
                <a:solidFill>
                  <a:srgbClr val="FEFEFE"/>
                </a:solidFill>
                <a:latin typeface="Century Gothic"/>
                <a:ea typeface="Century Gothic"/>
                <a:cs typeface="Century Gothic"/>
                <a:sym typeface="Century Gothic"/>
              </a:defRPr>
            </a:lvl9pPr>
          </a:lstStyle>
          <a:p>
            <a:pPr indent="0" lvl="0" marL="0" rtl="0" algn="l">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43" name="Shape 143"/>
        <p:cNvGrpSpPr/>
        <p:nvPr/>
      </p:nvGrpSpPr>
      <p:grpSpPr>
        <a:xfrm>
          <a:off x="0" y="0"/>
          <a:ext cx="0" cy="0"/>
          <a:chOff x="0" y="0"/>
          <a:chExt cx="0" cy="0"/>
        </a:xfrm>
      </p:grpSpPr>
      <p:sp>
        <p:nvSpPr>
          <p:cNvPr id="144" name="Google Shape;144;g8f779a7a87_1_144"/>
          <p:cNvSpPr txBox="1"/>
          <p:nvPr>
            <p:ph type="ctrTitle"/>
          </p:nvPr>
        </p:nvSpPr>
        <p:spPr>
          <a:xfrm>
            <a:off x="685800" y="609601"/>
            <a:ext cx="7772400" cy="4267200"/>
          </a:xfrm>
          <a:prstGeom prst="rect">
            <a:avLst/>
          </a:prstGeom>
          <a:noFill/>
          <a:ln>
            <a:noFill/>
          </a:ln>
        </p:spPr>
        <p:txBody>
          <a:bodyPr anchorCtr="0" anchor="b" bIns="45700" lIns="91425" spcFirstLastPara="1" rIns="91425" wrap="square" tIns="45700">
            <a:noAutofit/>
          </a:bodyPr>
          <a:lstStyle>
            <a:lvl1pPr lvl="0" algn="ctr">
              <a:lnSpc>
                <a:spcPct val="100000"/>
              </a:lnSpc>
              <a:spcBef>
                <a:spcPts val="0"/>
              </a:spcBef>
              <a:spcAft>
                <a:spcPts val="0"/>
              </a:spcAft>
              <a:buClr>
                <a:schemeClr val="lt2"/>
              </a:buClr>
              <a:buSzPts val="8000"/>
              <a:buFont typeface="Palatino Linotype"/>
              <a:buNone/>
              <a:defRPr sz="8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5" name="Google Shape;145;g8f779a7a87_1_144"/>
          <p:cNvSpPr txBox="1"/>
          <p:nvPr>
            <p:ph idx="1" type="subTitle"/>
          </p:nvPr>
        </p:nvSpPr>
        <p:spPr>
          <a:xfrm>
            <a:off x="1371600" y="4953000"/>
            <a:ext cx="6400800" cy="1219200"/>
          </a:xfrm>
          <a:prstGeom prst="rect">
            <a:avLst/>
          </a:prstGeom>
          <a:noFill/>
          <a:ln>
            <a:noFill/>
          </a:ln>
        </p:spPr>
        <p:txBody>
          <a:bodyPr anchorCtr="0" anchor="t" bIns="45700" lIns="91425" spcFirstLastPara="1" rIns="91425" wrap="square" tIns="45700">
            <a:noAutofit/>
          </a:bodyPr>
          <a:lstStyle>
            <a:lvl1pPr lvl="0" algn="ctr">
              <a:lnSpc>
                <a:spcPct val="100000"/>
              </a:lnSpc>
              <a:spcBef>
                <a:spcPts val="480"/>
              </a:spcBef>
              <a:spcAft>
                <a:spcPts val="0"/>
              </a:spcAft>
              <a:buClr>
                <a:schemeClr val="lt1"/>
              </a:buClr>
              <a:buSzPts val="2400"/>
              <a:buNone/>
              <a:defRPr sz="2400">
                <a:solidFill>
                  <a:schemeClr val="lt1"/>
                </a:solidFill>
              </a:defRPr>
            </a:lvl1pPr>
            <a:lvl2pPr lvl="1" algn="ctr">
              <a:lnSpc>
                <a:spcPct val="100000"/>
              </a:lnSpc>
              <a:spcBef>
                <a:spcPts val="320"/>
              </a:spcBef>
              <a:spcAft>
                <a:spcPts val="0"/>
              </a:spcAft>
              <a:buClr>
                <a:schemeClr val="lt1"/>
              </a:buClr>
              <a:buSzPts val="1600"/>
              <a:buNone/>
              <a:defRPr>
                <a:solidFill>
                  <a:schemeClr val="lt1"/>
                </a:solidFill>
              </a:defRPr>
            </a:lvl2pPr>
            <a:lvl3pPr lvl="2" algn="ctr">
              <a:lnSpc>
                <a:spcPct val="100000"/>
              </a:lnSpc>
              <a:spcBef>
                <a:spcPts val="320"/>
              </a:spcBef>
              <a:spcAft>
                <a:spcPts val="0"/>
              </a:spcAft>
              <a:buClr>
                <a:schemeClr val="lt1"/>
              </a:buClr>
              <a:buSzPts val="1600"/>
              <a:buNone/>
              <a:defRPr>
                <a:solidFill>
                  <a:schemeClr val="lt1"/>
                </a:solidFill>
              </a:defRPr>
            </a:lvl3pPr>
            <a:lvl4pPr lvl="3" algn="ctr">
              <a:lnSpc>
                <a:spcPct val="100000"/>
              </a:lnSpc>
              <a:spcBef>
                <a:spcPts val="320"/>
              </a:spcBef>
              <a:spcAft>
                <a:spcPts val="0"/>
              </a:spcAft>
              <a:buClr>
                <a:schemeClr val="lt1"/>
              </a:buClr>
              <a:buSzPts val="1600"/>
              <a:buNone/>
              <a:defRPr>
                <a:solidFill>
                  <a:schemeClr val="lt1"/>
                </a:solidFill>
              </a:defRPr>
            </a:lvl4pPr>
            <a:lvl5pPr lvl="4" algn="ctr">
              <a:lnSpc>
                <a:spcPct val="100000"/>
              </a:lnSpc>
              <a:spcBef>
                <a:spcPts val="320"/>
              </a:spcBef>
              <a:spcAft>
                <a:spcPts val="0"/>
              </a:spcAft>
              <a:buClr>
                <a:schemeClr val="lt1"/>
              </a:buClr>
              <a:buSzPts val="1600"/>
              <a:buNone/>
              <a:defRPr>
                <a:solidFill>
                  <a:schemeClr val="lt1"/>
                </a:solidFill>
              </a:defRPr>
            </a:lvl5pPr>
            <a:lvl6pPr lvl="5" algn="ctr">
              <a:lnSpc>
                <a:spcPct val="100000"/>
              </a:lnSpc>
              <a:spcBef>
                <a:spcPts val="320"/>
              </a:spcBef>
              <a:spcAft>
                <a:spcPts val="0"/>
              </a:spcAft>
              <a:buClr>
                <a:schemeClr val="lt1"/>
              </a:buClr>
              <a:buSzPts val="1600"/>
              <a:buNone/>
              <a:defRPr>
                <a:solidFill>
                  <a:schemeClr val="lt1"/>
                </a:solidFill>
              </a:defRPr>
            </a:lvl6pPr>
            <a:lvl7pPr lvl="6" algn="ctr">
              <a:lnSpc>
                <a:spcPct val="100000"/>
              </a:lnSpc>
              <a:spcBef>
                <a:spcPts val="320"/>
              </a:spcBef>
              <a:spcAft>
                <a:spcPts val="0"/>
              </a:spcAft>
              <a:buClr>
                <a:schemeClr val="lt1"/>
              </a:buClr>
              <a:buSzPts val="1600"/>
              <a:buNone/>
              <a:defRPr>
                <a:solidFill>
                  <a:schemeClr val="lt1"/>
                </a:solidFill>
              </a:defRPr>
            </a:lvl7pPr>
            <a:lvl8pPr lvl="7" algn="ctr">
              <a:lnSpc>
                <a:spcPct val="100000"/>
              </a:lnSpc>
              <a:spcBef>
                <a:spcPts val="320"/>
              </a:spcBef>
              <a:spcAft>
                <a:spcPts val="0"/>
              </a:spcAft>
              <a:buClr>
                <a:schemeClr val="lt1"/>
              </a:buClr>
              <a:buSzPts val="1600"/>
              <a:buNone/>
              <a:defRPr>
                <a:solidFill>
                  <a:schemeClr val="lt1"/>
                </a:solidFill>
              </a:defRPr>
            </a:lvl8pPr>
            <a:lvl9pPr lvl="8" algn="ctr">
              <a:lnSpc>
                <a:spcPct val="100000"/>
              </a:lnSpc>
              <a:spcBef>
                <a:spcPts val="320"/>
              </a:spcBef>
              <a:spcAft>
                <a:spcPts val="0"/>
              </a:spcAft>
              <a:buClr>
                <a:schemeClr val="lt1"/>
              </a:buClr>
              <a:buSzPts val="1600"/>
              <a:buNone/>
              <a:defRPr>
                <a:solidFill>
                  <a:schemeClr val="lt1"/>
                </a:solidFill>
              </a:defRPr>
            </a:lvl9pPr>
          </a:lstStyle>
          <a:p/>
        </p:txBody>
      </p:sp>
      <p:sp>
        <p:nvSpPr>
          <p:cNvPr id="146" name="Google Shape;146;g8f779a7a87_1_144"/>
          <p:cNvSpPr txBox="1"/>
          <p:nvPr>
            <p:ph idx="10" type="dt"/>
          </p:nvPr>
        </p:nvSpPr>
        <p:spPr>
          <a:xfrm>
            <a:off x="6363347" y="6356350"/>
            <a:ext cx="2085900" cy="365100"/>
          </a:xfrm>
          <a:prstGeom prst="rect">
            <a:avLst/>
          </a:prstGeom>
          <a:noFill/>
          <a:ln>
            <a:noFill/>
          </a:ln>
        </p:spPr>
        <p:txBody>
          <a:bodyPr anchorCtr="0" anchor="ctr" bIns="45700" lIns="91425" spcFirstLastPara="1" rIns="45700"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7" name="Google Shape;147;g8f779a7a87_1_144"/>
          <p:cNvSpPr txBox="1"/>
          <p:nvPr>
            <p:ph idx="12" type="sldNum"/>
          </p:nvPr>
        </p:nvSpPr>
        <p:spPr>
          <a:xfrm>
            <a:off x="8543278" y="6356350"/>
            <a:ext cx="561900" cy="365100"/>
          </a:xfrm>
          <a:prstGeom prst="rect">
            <a:avLst/>
          </a:prstGeom>
          <a:noFill/>
          <a:ln>
            <a:noFill/>
          </a:ln>
        </p:spPr>
        <p:txBody>
          <a:bodyPr anchorCtr="0" anchor="ctr" bIns="45700" lIns="27425" spcFirstLastPara="1" rIns="45700" wrap="square" tIns="45700">
            <a:noAutofit/>
          </a:bodyPr>
          <a:lstStyle>
            <a:lvl1pPr indent="0" lvl="0" marL="0" marR="0" algn="l">
              <a:lnSpc>
                <a:spcPct val="100000"/>
              </a:lnSpc>
              <a:spcBef>
                <a:spcPts val="0"/>
              </a:spcBef>
              <a:spcAft>
                <a:spcPts val="0"/>
              </a:spcAft>
              <a:buClr>
                <a:srgbClr val="000000"/>
              </a:buClr>
              <a:buSzPts val="1200"/>
              <a:buFont typeface="Arial"/>
              <a:buNone/>
              <a:defRPr b="0" i="0" sz="1200" u="none" cap="none" strike="noStrike">
                <a:solidFill>
                  <a:srgbClr val="FEFEFE"/>
                </a:solidFill>
                <a:latin typeface="Century Gothic"/>
                <a:ea typeface="Century Gothic"/>
                <a:cs typeface="Century Gothic"/>
                <a:sym typeface="Century Gothic"/>
              </a:defRPr>
            </a:lvl1pPr>
            <a:lvl2pPr indent="0" lvl="1" marL="0" marR="0" algn="l">
              <a:lnSpc>
                <a:spcPct val="100000"/>
              </a:lnSpc>
              <a:spcBef>
                <a:spcPts val="0"/>
              </a:spcBef>
              <a:spcAft>
                <a:spcPts val="0"/>
              </a:spcAft>
              <a:buClr>
                <a:srgbClr val="000000"/>
              </a:buClr>
              <a:buSzPts val="1200"/>
              <a:buFont typeface="Arial"/>
              <a:buNone/>
              <a:defRPr b="0" i="0" sz="1200" u="none" cap="none" strike="noStrike">
                <a:solidFill>
                  <a:srgbClr val="FEFEFE"/>
                </a:solidFill>
                <a:latin typeface="Century Gothic"/>
                <a:ea typeface="Century Gothic"/>
                <a:cs typeface="Century Gothic"/>
                <a:sym typeface="Century Gothic"/>
              </a:defRPr>
            </a:lvl2pPr>
            <a:lvl3pPr indent="0" lvl="2" marL="0" marR="0" algn="l">
              <a:lnSpc>
                <a:spcPct val="100000"/>
              </a:lnSpc>
              <a:spcBef>
                <a:spcPts val="0"/>
              </a:spcBef>
              <a:spcAft>
                <a:spcPts val="0"/>
              </a:spcAft>
              <a:buClr>
                <a:srgbClr val="000000"/>
              </a:buClr>
              <a:buSzPts val="1200"/>
              <a:buFont typeface="Arial"/>
              <a:buNone/>
              <a:defRPr b="0" i="0" sz="1200" u="none" cap="none" strike="noStrike">
                <a:solidFill>
                  <a:srgbClr val="FEFEFE"/>
                </a:solidFill>
                <a:latin typeface="Century Gothic"/>
                <a:ea typeface="Century Gothic"/>
                <a:cs typeface="Century Gothic"/>
                <a:sym typeface="Century Gothic"/>
              </a:defRPr>
            </a:lvl3pPr>
            <a:lvl4pPr indent="0" lvl="3" marL="0" marR="0" algn="l">
              <a:lnSpc>
                <a:spcPct val="100000"/>
              </a:lnSpc>
              <a:spcBef>
                <a:spcPts val="0"/>
              </a:spcBef>
              <a:spcAft>
                <a:spcPts val="0"/>
              </a:spcAft>
              <a:buClr>
                <a:srgbClr val="000000"/>
              </a:buClr>
              <a:buSzPts val="1200"/>
              <a:buFont typeface="Arial"/>
              <a:buNone/>
              <a:defRPr b="0" i="0" sz="1200" u="none" cap="none" strike="noStrike">
                <a:solidFill>
                  <a:srgbClr val="FEFEFE"/>
                </a:solidFill>
                <a:latin typeface="Century Gothic"/>
                <a:ea typeface="Century Gothic"/>
                <a:cs typeface="Century Gothic"/>
                <a:sym typeface="Century Gothic"/>
              </a:defRPr>
            </a:lvl4pPr>
            <a:lvl5pPr indent="0" lvl="4" marL="0" marR="0" algn="l">
              <a:lnSpc>
                <a:spcPct val="100000"/>
              </a:lnSpc>
              <a:spcBef>
                <a:spcPts val="0"/>
              </a:spcBef>
              <a:spcAft>
                <a:spcPts val="0"/>
              </a:spcAft>
              <a:buClr>
                <a:srgbClr val="000000"/>
              </a:buClr>
              <a:buSzPts val="1200"/>
              <a:buFont typeface="Arial"/>
              <a:buNone/>
              <a:defRPr b="0" i="0" sz="1200" u="none" cap="none" strike="noStrike">
                <a:solidFill>
                  <a:srgbClr val="FEFEFE"/>
                </a:solidFill>
                <a:latin typeface="Century Gothic"/>
                <a:ea typeface="Century Gothic"/>
                <a:cs typeface="Century Gothic"/>
                <a:sym typeface="Century Gothic"/>
              </a:defRPr>
            </a:lvl5pPr>
            <a:lvl6pPr indent="0" lvl="5" marL="0" marR="0" algn="l">
              <a:lnSpc>
                <a:spcPct val="100000"/>
              </a:lnSpc>
              <a:spcBef>
                <a:spcPts val="0"/>
              </a:spcBef>
              <a:spcAft>
                <a:spcPts val="0"/>
              </a:spcAft>
              <a:buClr>
                <a:srgbClr val="000000"/>
              </a:buClr>
              <a:buSzPts val="1200"/>
              <a:buFont typeface="Arial"/>
              <a:buNone/>
              <a:defRPr b="0" i="0" sz="1200" u="none" cap="none" strike="noStrike">
                <a:solidFill>
                  <a:srgbClr val="FEFEFE"/>
                </a:solidFill>
                <a:latin typeface="Century Gothic"/>
                <a:ea typeface="Century Gothic"/>
                <a:cs typeface="Century Gothic"/>
                <a:sym typeface="Century Gothic"/>
              </a:defRPr>
            </a:lvl6pPr>
            <a:lvl7pPr indent="0" lvl="6" marL="0" marR="0" algn="l">
              <a:lnSpc>
                <a:spcPct val="100000"/>
              </a:lnSpc>
              <a:spcBef>
                <a:spcPts val="0"/>
              </a:spcBef>
              <a:spcAft>
                <a:spcPts val="0"/>
              </a:spcAft>
              <a:buClr>
                <a:srgbClr val="000000"/>
              </a:buClr>
              <a:buSzPts val="1200"/>
              <a:buFont typeface="Arial"/>
              <a:buNone/>
              <a:defRPr b="0" i="0" sz="1200" u="none" cap="none" strike="noStrike">
                <a:solidFill>
                  <a:srgbClr val="FEFEFE"/>
                </a:solidFill>
                <a:latin typeface="Century Gothic"/>
                <a:ea typeface="Century Gothic"/>
                <a:cs typeface="Century Gothic"/>
                <a:sym typeface="Century Gothic"/>
              </a:defRPr>
            </a:lvl7pPr>
            <a:lvl8pPr indent="0" lvl="7" marL="0" marR="0" algn="l">
              <a:lnSpc>
                <a:spcPct val="100000"/>
              </a:lnSpc>
              <a:spcBef>
                <a:spcPts val="0"/>
              </a:spcBef>
              <a:spcAft>
                <a:spcPts val="0"/>
              </a:spcAft>
              <a:buClr>
                <a:srgbClr val="000000"/>
              </a:buClr>
              <a:buSzPts val="1200"/>
              <a:buFont typeface="Arial"/>
              <a:buNone/>
              <a:defRPr b="0" i="0" sz="1200" u="none" cap="none" strike="noStrike">
                <a:solidFill>
                  <a:srgbClr val="FEFEFE"/>
                </a:solidFill>
                <a:latin typeface="Century Gothic"/>
                <a:ea typeface="Century Gothic"/>
                <a:cs typeface="Century Gothic"/>
                <a:sym typeface="Century Gothic"/>
              </a:defRPr>
            </a:lvl8pPr>
            <a:lvl9pPr indent="0" lvl="8" marL="0" marR="0" algn="l">
              <a:lnSpc>
                <a:spcPct val="100000"/>
              </a:lnSpc>
              <a:spcBef>
                <a:spcPts val="0"/>
              </a:spcBef>
              <a:spcAft>
                <a:spcPts val="0"/>
              </a:spcAft>
              <a:buClr>
                <a:srgbClr val="000000"/>
              </a:buClr>
              <a:buSzPts val="1200"/>
              <a:buFont typeface="Arial"/>
              <a:buNone/>
              <a:defRPr b="0" i="0" sz="1200" u="none" cap="none" strike="noStrike">
                <a:solidFill>
                  <a:srgbClr val="FEFEFE"/>
                </a:solidFill>
                <a:latin typeface="Century Gothic"/>
                <a:ea typeface="Century Gothic"/>
                <a:cs typeface="Century Gothic"/>
                <a:sym typeface="Century Gothic"/>
              </a:defRPr>
            </a:lvl9pPr>
          </a:lstStyle>
          <a:p>
            <a:pPr indent="0" lvl="0" marL="0" rtl="0" algn="l">
              <a:spcBef>
                <a:spcPts val="0"/>
              </a:spcBef>
              <a:spcAft>
                <a:spcPts val="0"/>
              </a:spcAft>
              <a:buNone/>
            </a:pPr>
            <a:fld id="{00000000-1234-1234-1234-123412341234}" type="slidenum">
              <a:rPr lang="pt-BR"/>
              <a:t>‹#›</a:t>
            </a:fld>
            <a:endParaRPr/>
          </a:p>
        </p:txBody>
      </p:sp>
      <p:sp>
        <p:nvSpPr>
          <p:cNvPr id="148" name="Google Shape;148;g8f779a7a87_1_144"/>
          <p:cNvSpPr txBox="1"/>
          <p:nvPr>
            <p:ph idx="11" type="ftr"/>
          </p:nvPr>
        </p:nvSpPr>
        <p:spPr>
          <a:xfrm>
            <a:off x="659165" y="6356350"/>
            <a:ext cx="2847900" cy="365100"/>
          </a:xfrm>
          <a:prstGeom prst="rect">
            <a:avLst/>
          </a:prstGeom>
          <a:noFill/>
          <a:ln>
            <a:noFill/>
          </a:ln>
        </p:spPr>
        <p:txBody>
          <a:bodyPr anchorCtr="0" anchor="ctr" bIns="45700" lIns="45700"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49" name="Shape 149"/>
        <p:cNvGrpSpPr/>
        <p:nvPr/>
      </p:nvGrpSpPr>
      <p:grpSpPr>
        <a:xfrm>
          <a:off x="0" y="0"/>
          <a:ext cx="0" cy="0"/>
          <a:chOff x="0" y="0"/>
          <a:chExt cx="0" cy="0"/>
        </a:xfrm>
      </p:grpSpPr>
      <p:sp>
        <p:nvSpPr>
          <p:cNvPr id="150" name="Google Shape;150;g8f779a7a87_1_156"/>
          <p:cNvSpPr txBox="1"/>
          <p:nvPr>
            <p:ph type="title"/>
          </p:nvPr>
        </p:nvSpPr>
        <p:spPr>
          <a:xfrm>
            <a:off x="722313" y="1371600"/>
            <a:ext cx="7772400" cy="2505000"/>
          </a:xfrm>
          <a:prstGeom prst="rect">
            <a:avLst/>
          </a:prstGeom>
          <a:noFill/>
          <a:ln>
            <a:noFill/>
          </a:ln>
        </p:spPr>
        <p:txBody>
          <a:bodyPr anchorCtr="0" anchor="b" bIns="45700" lIns="91425" spcFirstLastPara="1" rIns="91425" wrap="square" tIns="45700">
            <a:noAutofit/>
          </a:bodyPr>
          <a:lstStyle>
            <a:lvl1pPr lvl="0" algn="ctr">
              <a:lnSpc>
                <a:spcPct val="100000"/>
              </a:lnSpc>
              <a:spcBef>
                <a:spcPts val="0"/>
              </a:spcBef>
              <a:spcAft>
                <a:spcPts val="0"/>
              </a:spcAft>
              <a:buClr>
                <a:schemeClr val="lt2"/>
              </a:buClr>
              <a:buSzPts val="4800"/>
              <a:buFont typeface="Palatino Linotype"/>
              <a:buNone/>
              <a:defRPr sz="4800">
                <a:solidFill>
                  <a:schemeClr val="lt2"/>
                </a:solidFill>
                <a:latin typeface="Palatino Linotype"/>
                <a:ea typeface="Palatino Linotype"/>
                <a:cs typeface="Palatino Linotype"/>
                <a:sym typeface="Palatino Linotyp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1" name="Google Shape;151;g8f779a7a87_1_156"/>
          <p:cNvSpPr txBox="1"/>
          <p:nvPr>
            <p:ph idx="1" type="body"/>
          </p:nvPr>
        </p:nvSpPr>
        <p:spPr>
          <a:xfrm>
            <a:off x="722313" y="4068763"/>
            <a:ext cx="7772400" cy="1131900"/>
          </a:xfrm>
          <a:prstGeom prst="rect">
            <a:avLst/>
          </a:prstGeom>
          <a:noFill/>
          <a:ln>
            <a:noFill/>
          </a:ln>
        </p:spPr>
        <p:txBody>
          <a:bodyPr anchorCtr="0" anchor="t" bIns="45700" lIns="91425" spcFirstLastPara="1" rIns="91425" wrap="square" tIns="45700">
            <a:noAutofit/>
          </a:bodyPr>
          <a:lstStyle>
            <a:lvl1pPr indent="-228600" lvl="0" marL="457200" algn="ctr">
              <a:lnSpc>
                <a:spcPct val="100000"/>
              </a:lnSpc>
              <a:spcBef>
                <a:spcPts val="400"/>
              </a:spcBef>
              <a:spcAft>
                <a:spcPts val="0"/>
              </a:spcAft>
              <a:buClr>
                <a:schemeClr val="lt1"/>
              </a:buClr>
              <a:buSzPts val="2000"/>
              <a:buNone/>
              <a:defRPr sz="2000">
                <a:solidFill>
                  <a:schemeClr val="lt1"/>
                </a:solidFill>
              </a:defRPr>
            </a:lvl1pPr>
            <a:lvl2pPr indent="-228600" lvl="1" marL="914400" algn="l">
              <a:lnSpc>
                <a:spcPct val="100000"/>
              </a:lnSpc>
              <a:spcBef>
                <a:spcPts val="360"/>
              </a:spcBef>
              <a:spcAft>
                <a:spcPts val="0"/>
              </a:spcAft>
              <a:buClr>
                <a:schemeClr val="lt1"/>
              </a:buClr>
              <a:buSzPts val="1800"/>
              <a:buNone/>
              <a:defRPr sz="1800">
                <a:solidFill>
                  <a:schemeClr val="lt1"/>
                </a:solidFill>
              </a:defRPr>
            </a:lvl2pPr>
            <a:lvl3pPr indent="-228600" lvl="2" marL="1371600" algn="l">
              <a:lnSpc>
                <a:spcPct val="100000"/>
              </a:lnSpc>
              <a:spcBef>
                <a:spcPts val="320"/>
              </a:spcBef>
              <a:spcAft>
                <a:spcPts val="0"/>
              </a:spcAft>
              <a:buClr>
                <a:schemeClr val="lt1"/>
              </a:buClr>
              <a:buSzPts val="1600"/>
              <a:buNone/>
              <a:defRPr sz="1600">
                <a:solidFill>
                  <a:schemeClr val="lt1"/>
                </a:solidFill>
              </a:defRPr>
            </a:lvl3pPr>
            <a:lvl4pPr indent="-228600" lvl="3" marL="1828800" algn="l">
              <a:lnSpc>
                <a:spcPct val="100000"/>
              </a:lnSpc>
              <a:spcBef>
                <a:spcPts val="280"/>
              </a:spcBef>
              <a:spcAft>
                <a:spcPts val="0"/>
              </a:spcAft>
              <a:buClr>
                <a:schemeClr val="lt1"/>
              </a:buClr>
              <a:buSzPts val="1400"/>
              <a:buNone/>
              <a:defRPr sz="1400">
                <a:solidFill>
                  <a:schemeClr val="lt1"/>
                </a:solidFill>
              </a:defRPr>
            </a:lvl4pPr>
            <a:lvl5pPr indent="-228600" lvl="4" marL="2286000" algn="l">
              <a:lnSpc>
                <a:spcPct val="100000"/>
              </a:lnSpc>
              <a:spcBef>
                <a:spcPts val="280"/>
              </a:spcBef>
              <a:spcAft>
                <a:spcPts val="0"/>
              </a:spcAft>
              <a:buClr>
                <a:schemeClr val="lt1"/>
              </a:buClr>
              <a:buSzPts val="1400"/>
              <a:buNone/>
              <a:defRPr sz="1400">
                <a:solidFill>
                  <a:schemeClr val="lt1"/>
                </a:solidFill>
              </a:defRPr>
            </a:lvl5pPr>
            <a:lvl6pPr indent="-228600" lvl="5" marL="2743200" algn="l">
              <a:lnSpc>
                <a:spcPct val="100000"/>
              </a:lnSpc>
              <a:spcBef>
                <a:spcPts val="280"/>
              </a:spcBef>
              <a:spcAft>
                <a:spcPts val="0"/>
              </a:spcAft>
              <a:buClr>
                <a:schemeClr val="lt1"/>
              </a:buClr>
              <a:buSzPts val="1400"/>
              <a:buNone/>
              <a:defRPr sz="1400">
                <a:solidFill>
                  <a:schemeClr val="lt1"/>
                </a:solidFill>
              </a:defRPr>
            </a:lvl6pPr>
            <a:lvl7pPr indent="-228600" lvl="6" marL="3200400" algn="l">
              <a:lnSpc>
                <a:spcPct val="100000"/>
              </a:lnSpc>
              <a:spcBef>
                <a:spcPts val="280"/>
              </a:spcBef>
              <a:spcAft>
                <a:spcPts val="0"/>
              </a:spcAft>
              <a:buClr>
                <a:schemeClr val="lt1"/>
              </a:buClr>
              <a:buSzPts val="1400"/>
              <a:buNone/>
              <a:defRPr sz="1400">
                <a:solidFill>
                  <a:schemeClr val="lt1"/>
                </a:solidFill>
              </a:defRPr>
            </a:lvl7pPr>
            <a:lvl8pPr indent="-228600" lvl="7" marL="3657600" algn="l">
              <a:lnSpc>
                <a:spcPct val="100000"/>
              </a:lnSpc>
              <a:spcBef>
                <a:spcPts val="280"/>
              </a:spcBef>
              <a:spcAft>
                <a:spcPts val="0"/>
              </a:spcAft>
              <a:buClr>
                <a:schemeClr val="lt1"/>
              </a:buClr>
              <a:buSzPts val="1400"/>
              <a:buNone/>
              <a:defRPr sz="1400">
                <a:solidFill>
                  <a:schemeClr val="lt1"/>
                </a:solidFill>
              </a:defRPr>
            </a:lvl8pPr>
            <a:lvl9pPr indent="-228600" lvl="8" marL="4114800" algn="l">
              <a:lnSpc>
                <a:spcPct val="100000"/>
              </a:lnSpc>
              <a:spcBef>
                <a:spcPts val="280"/>
              </a:spcBef>
              <a:spcAft>
                <a:spcPts val="0"/>
              </a:spcAft>
              <a:buClr>
                <a:schemeClr val="lt1"/>
              </a:buClr>
              <a:buSzPts val="1400"/>
              <a:buNone/>
              <a:defRPr sz="1400">
                <a:solidFill>
                  <a:schemeClr val="lt1"/>
                </a:solidFill>
              </a:defRPr>
            </a:lvl9pPr>
          </a:lstStyle>
          <a:p/>
        </p:txBody>
      </p:sp>
      <p:sp>
        <p:nvSpPr>
          <p:cNvPr id="152" name="Google Shape;152;g8f779a7a87_1_156"/>
          <p:cNvSpPr txBox="1"/>
          <p:nvPr>
            <p:ph idx="10" type="dt"/>
          </p:nvPr>
        </p:nvSpPr>
        <p:spPr>
          <a:xfrm>
            <a:off x="6363347" y="6356350"/>
            <a:ext cx="2085900" cy="365100"/>
          </a:xfrm>
          <a:prstGeom prst="rect">
            <a:avLst/>
          </a:prstGeom>
          <a:noFill/>
          <a:ln>
            <a:noFill/>
          </a:ln>
        </p:spPr>
        <p:txBody>
          <a:bodyPr anchorCtr="0" anchor="ctr" bIns="45700" lIns="91425" spcFirstLastPara="1" rIns="45700"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3" name="Google Shape;153;g8f779a7a87_1_156"/>
          <p:cNvSpPr txBox="1"/>
          <p:nvPr>
            <p:ph idx="11" type="ftr"/>
          </p:nvPr>
        </p:nvSpPr>
        <p:spPr>
          <a:xfrm>
            <a:off x="659165" y="6356350"/>
            <a:ext cx="2847900" cy="365100"/>
          </a:xfrm>
          <a:prstGeom prst="rect">
            <a:avLst/>
          </a:prstGeom>
          <a:noFill/>
          <a:ln>
            <a:noFill/>
          </a:ln>
        </p:spPr>
        <p:txBody>
          <a:bodyPr anchorCtr="0" anchor="ctr" bIns="45700" lIns="45700"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4" name="Google Shape;154;g8f779a7a87_1_156"/>
          <p:cNvSpPr txBox="1"/>
          <p:nvPr>
            <p:ph idx="12" type="sldNum"/>
          </p:nvPr>
        </p:nvSpPr>
        <p:spPr>
          <a:xfrm>
            <a:off x="8543278" y="6356350"/>
            <a:ext cx="561900" cy="365100"/>
          </a:xfrm>
          <a:prstGeom prst="rect">
            <a:avLst/>
          </a:prstGeom>
          <a:noFill/>
          <a:ln>
            <a:noFill/>
          </a:ln>
        </p:spPr>
        <p:txBody>
          <a:bodyPr anchorCtr="0" anchor="ctr" bIns="45700" lIns="27425" spcFirstLastPara="1" rIns="45700" wrap="square" tIns="45700">
            <a:noAutofit/>
          </a:bodyPr>
          <a:lstStyle>
            <a:lvl1pPr indent="0" lvl="0" marL="0" marR="0" algn="l">
              <a:lnSpc>
                <a:spcPct val="100000"/>
              </a:lnSpc>
              <a:spcBef>
                <a:spcPts val="0"/>
              </a:spcBef>
              <a:spcAft>
                <a:spcPts val="0"/>
              </a:spcAft>
              <a:buClr>
                <a:srgbClr val="000000"/>
              </a:buClr>
              <a:buSzPts val="1200"/>
              <a:buFont typeface="Arial"/>
              <a:buNone/>
              <a:defRPr b="0" i="0" sz="1200" u="none" cap="none" strike="noStrike">
                <a:solidFill>
                  <a:srgbClr val="FEFEFE"/>
                </a:solidFill>
                <a:latin typeface="Century Gothic"/>
                <a:ea typeface="Century Gothic"/>
                <a:cs typeface="Century Gothic"/>
                <a:sym typeface="Century Gothic"/>
              </a:defRPr>
            </a:lvl1pPr>
            <a:lvl2pPr indent="0" lvl="1" marL="0" marR="0" algn="l">
              <a:lnSpc>
                <a:spcPct val="100000"/>
              </a:lnSpc>
              <a:spcBef>
                <a:spcPts val="0"/>
              </a:spcBef>
              <a:spcAft>
                <a:spcPts val="0"/>
              </a:spcAft>
              <a:buClr>
                <a:srgbClr val="000000"/>
              </a:buClr>
              <a:buSzPts val="1200"/>
              <a:buFont typeface="Arial"/>
              <a:buNone/>
              <a:defRPr b="0" i="0" sz="1200" u="none" cap="none" strike="noStrike">
                <a:solidFill>
                  <a:srgbClr val="FEFEFE"/>
                </a:solidFill>
                <a:latin typeface="Century Gothic"/>
                <a:ea typeface="Century Gothic"/>
                <a:cs typeface="Century Gothic"/>
                <a:sym typeface="Century Gothic"/>
              </a:defRPr>
            </a:lvl2pPr>
            <a:lvl3pPr indent="0" lvl="2" marL="0" marR="0" algn="l">
              <a:lnSpc>
                <a:spcPct val="100000"/>
              </a:lnSpc>
              <a:spcBef>
                <a:spcPts val="0"/>
              </a:spcBef>
              <a:spcAft>
                <a:spcPts val="0"/>
              </a:spcAft>
              <a:buClr>
                <a:srgbClr val="000000"/>
              </a:buClr>
              <a:buSzPts val="1200"/>
              <a:buFont typeface="Arial"/>
              <a:buNone/>
              <a:defRPr b="0" i="0" sz="1200" u="none" cap="none" strike="noStrike">
                <a:solidFill>
                  <a:srgbClr val="FEFEFE"/>
                </a:solidFill>
                <a:latin typeface="Century Gothic"/>
                <a:ea typeface="Century Gothic"/>
                <a:cs typeface="Century Gothic"/>
                <a:sym typeface="Century Gothic"/>
              </a:defRPr>
            </a:lvl3pPr>
            <a:lvl4pPr indent="0" lvl="3" marL="0" marR="0" algn="l">
              <a:lnSpc>
                <a:spcPct val="100000"/>
              </a:lnSpc>
              <a:spcBef>
                <a:spcPts val="0"/>
              </a:spcBef>
              <a:spcAft>
                <a:spcPts val="0"/>
              </a:spcAft>
              <a:buClr>
                <a:srgbClr val="000000"/>
              </a:buClr>
              <a:buSzPts val="1200"/>
              <a:buFont typeface="Arial"/>
              <a:buNone/>
              <a:defRPr b="0" i="0" sz="1200" u="none" cap="none" strike="noStrike">
                <a:solidFill>
                  <a:srgbClr val="FEFEFE"/>
                </a:solidFill>
                <a:latin typeface="Century Gothic"/>
                <a:ea typeface="Century Gothic"/>
                <a:cs typeface="Century Gothic"/>
                <a:sym typeface="Century Gothic"/>
              </a:defRPr>
            </a:lvl4pPr>
            <a:lvl5pPr indent="0" lvl="4" marL="0" marR="0" algn="l">
              <a:lnSpc>
                <a:spcPct val="100000"/>
              </a:lnSpc>
              <a:spcBef>
                <a:spcPts val="0"/>
              </a:spcBef>
              <a:spcAft>
                <a:spcPts val="0"/>
              </a:spcAft>
              <a:buClr>
                <a:srgbClr val="000000"/>
              </a:buClr>
              <a:buSzPts val="1200"/>
              <a:buFont typeface="Arial"/>
              <a:buNone/>
              <a:defRPr b="0" i="0" sz="1200" u="none" cap="none" strike="noStrike">
                <a:solidFill>
                  <a:srgbClr val="FEFEFE"/>
                </a:solidFill>
                <a:latin typeface="Century Gothic"/>
                <a:ea typeface="Century Gothic"/>
                <a:cs typeface="Century Gothic"/>
                <a:sym typeface="Century Gothic"/>
              </a:defRPr>
            </a:lvl5pPr>
            <a:lvl6pPr indent="0" lvl="5" marL="0" marR="0" algn="l">
              <a:lnSpc>
                <a:spcPct val="100000"/>
              </a:lnSpc>
              <a:spcBef>
                <a:spcPts val="0"/>
              </a:spcBef>
              <a:spcAft>
                <a:spcPts val="0"/>
              </a:spcAft>
              <a:buClr>
                <a:srgbClr val="000000"/>
              </a:buClr>
              <a:buSzPts val="1200"/>
              <a:buFont typeface="Arial"/>
              <a:buNone/>
              <a:defRPr b="0" i="0" sz="1200" u="none" cap="none" strike="noStrike">
                <a:solidFill>
                  <a:srgbClr val="FEFEFE"/>
                </a:solidFill>
                <a:latin typeface="Century Gothic"/>
                <a:ea typeface="Century Gothic"/>
                <a:cs typeface="Century Gothic"/>
                <a:sym typeface="Century Gothic"/>
              </a:defRPr>
            </a:lvl6pPr>
            <a:lvl7pPr indent="0" lvl="6" marL="0" marR="0" algn="l">
              <a:lnSpc>
                <a:spcPct val="100000"/>
              </a:lnSpc>
              <a:spcBef>
                <a:spcPts val="0"/>
              </a:spcBef>
              <a:spcAft>
                <a:spcPts val="0"/>
              </a:spcAft>
              <a:buClr>
                <a:srgbClr val="000000"/>
              </a:buClr>
              <a:buSzPts val="1200"/>
              <a:buFont typeface="Arial"/>
              <a:buNone/>
              <a:defRPr b="0" i="0" sz="1200" u="none" cap="none" strike="noStrike">
                <a:solidFill>
                  <a:srgbClr val="FEFEFE"/>
                </a:solidFill>
                <a:latin typeface="Century Gothic"/>
                <a:ea typeface="Century Gothic"/>
                <a:cs typeface="Century Gothic"/>
                <a:sym typeface="Century Gothic"/>
              </a:defRPr>
            </a:lvl7pPr>
            <a:lvl8pPr indent="0" lvl="7" marL="0" marR="0" algn="l">
              <a:lnSpc>
                <a:spcPct val="100000"/>
              </a:lnSpc>
              <a:spcBef>
                <a:spcPts val="0"/>
              </a:spcBef>
              <a:spcAft>
                <a:spcPts val="0"/>
              </a:spcAft>
              <a:buClr>
                <a:srgbClr val="000000"/>
              </a:buClr>
              <a:buSzPts val="1200"/>
              <a:buFont typeface="Arial"/>
              <a:buNone/>
              <a:defRPr b="0" i="0" sz="1200" u="none" cap="none" strike="noStrike">
                <a:solidFill>
                  <a:srgbClr val="FEFEFE"/>
                </a:solidFill>
                <a:latin typeface="Century Gothic"/>
                <a:ea typeface="Century Gothic"/>
                <a:cs typeface="Century Gothic"/>
                <a:sym typeface="Century Gothic"/>
              </a:defRPr>
            </a:lvl8pPr>
            <a:lvl9pPr indent="0" lvl="8" marL="0" marR="0" algn="l">
              <a:lnSpc>
                <a:spcPct val="100000"/>
              </a:lnSpc>
              <a:spcBef>
                <a:spcPts val="0"/>
              </a:spcBef>
              <a:spcAft>
                <a:spcPts val="0"/>
              </a:spcAft>
              <a:buClr>
                <a:srgbClr val="000000"/>
              </a:buClr>
              <a:buSzPts val="1200"/>
              <a:buFont typeface="Arial"/>
              <a:buNone/>
              <a:defRPr b="0" i="0" sz="1200" u="none" cap="none" strike="noStrike">
                <a:solidFill>
                  <a:srgbClr val="FEFEFE"/>
                </a:solidFill>
                <a:latin typeface="Century Gothic"/>
                <a:ea typeface="Century Gothic"/>
                <a:cs typeface="Century Gothic"/>
                <a:sym typeface="Century Gothic"/>
              </a:defRPr>
            </a:lvl9pPr>
          </a:lstStyle>
          <a:p>
            <a:pPr indent="0" lvl="0" marL="0" rtl="0" algn="l">
              <a:spcBef>
                <a:spcPts val="0"/>
              </a:spcBef>
              <a:spcAft>
                <a:spcPts val="0"/>
              </a:spcAft>
              <a:buNone/>
            </a:pPr>
            <a:fld id="{00000000-1234-1234-1234-123412341234}" type="slidenum">
              <a:rPr lang="pt-BR"/>
              <a:t>‹#›</a:t>
            </a:fld>
            <a:endParaRPr/>
          </a:p>
        </p:txBody>
      </p:sp>
      <p:sp>
        <p:nvSpPr>
          <p:cNvPr id="155" name="Google Shape;155;g8f779a7a87_1_156"/>
          <p:cNvSpPr/>
          <p:nvPr/>
        </p:nvSpPr>
        <p:spPr>
          <a:xfrm>
            <a:off x="4495800" y="3924300"/>
            <a:ext cx="84900" cy="84900"/>
          </a:xfrm>
          <a:prstGeom prst="ellipse">
            <a:avLst/>
          </a:prstGeom>
          <a:solidFill>
            <a:srgbClr val="FEFEFE"/>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Palatino Linotype"/>
              <a:ea typeface="Palatino Linotype"/>
              <a:cs typeface="Palatino Linotype"/>
              <a:sym typeface="Palatino Linotype"/>
            </a:endParaRPr>
          </a:p>
        </p:txBody>
      </p:sp>
      <p:sp>
        <p:nvSpPr>
          <p:cNvPr id="156" name="Google Shape;156;g8f779a7a87_1_156"/>
          <p:cNvSpPr/>
          <p:nvPr/>
        </p:nvSpPr>
        <p:spPr>
          <a:xfrm>
            <a:off x="4695825" y="3924300"/>
            <a:ext cx="84900" cy="84900"/>
          </a:xfrm>
          <a:prstGeom prst="ellipse">
            <a:avLst/>
          </a:prstGeom>
          <a:solidFill>
            <a:srgbClr val="FEFEFE"/>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Palatino Linotype"/>
              <a:ea typeface="Palatino Linotype"/>
              <a:cs typeface="Palatino Linotype"/>
              <a:sym typeface="Palatino Linotype"/>
            </a:endParaRPr>
          </a:p>
        </p:txBody>
      </p:sp>
      <p:sp>
        <p:nvSpPr>
          <p:cNvPr id="157" name="Google Shape;157;g8f779a7a87_1_156"/>
          <p:cNvSpPr/>
          <p:nvPr/>
        </p:nvSpPr>
        <p:spPr>
          <a:xfrm>
            <a:off x="4296728" y="3924300"/>
            <a:ext cx="84900" cy="84900"/>
          </a:xfrm>
          <a:prstGeom prst="ellipse">
            <a:avLst/>
          </a:prstGeom>
          <a:solidFill>
            <a:srgbClr val="FEFEFE"/>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Palatino Linotype"/>
              <a:ea typeface="Palatino Linotype"/>
              <a:cs typeface="Palatino Linotype"/>
              <a:sym typeface="Palatino Linotype"/>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158" name="Shape 158"/>
        <p:cNvGrpSpPr/>
        <p:nvPr/>
      </p:nvGrpSpPr>
      <p:grpSpPr>
        <a:xfrm>
          <a:off x="0" y="0"/>
          <a:ext cx="0" cy="0"/>
          <a:chOff x="0" y="0"/>
          <a:chExt cx="0" cy="0"/>
        </a:xfrm>
      </p:grpSpPr>
      <p:sp>
        <p:nvSpPr>
          <p:cNvPr id="159" name="Google Shape;159;g8f779a7a87_1_165"/>
          <p:cNvSpPr txBox="1"/>
          <p:nvPr>
            <p:ph type="title"/>
          </p:nvPr>
        </p:nvSpPr>
        <p:spPr>
          <a:xfrm>
            <a:off x="457200" y="0"/>
            <a:ext cx="8229600" cy="1600200"/>
          </a:xfrm>
          <a:prstGeom prst="rect">
            <a:avLst/>
          </a:prstGeom>
          <a:noFill/>
          <a:ln>
            <a:noFill/>
          </a:ln>
        </p:spPr>
        <p:txBody>
          <a:bodyPr anchorCtr="0" anchor="b" bIns="45700" lIns="91425" spcFirstLastPara="1" rIns="91425" wrap="square" tIns="45700">
            <a:noAutofit/>
          </a:bodyPr>
          <a:lstStyle>
            <a:lvl1pPr lvl="0" algn="ctr">
              <a:lnSpc>
                <a:spcPct val="322222"/>
              </a:lnSpc>
              <a:spcBef>
                <a:spcPts val="0"/>
              </a:spcBef>
              <a:spcAft>
                <a:spcPts val="0"/>
              </a:spcAft>
              <a:buClr>
                <a:schemeClr val="lt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0" name="Google Shape;160;g8f779a7a87_1_165"/>
          <p:cNvSpPr txBox="1"/>
          <p:nvPr>
            <p:ph idx="1" type="body"/>
          </p:nvPr>
        </p:nvSpPr>
        <p:spPr>
          <a:xfrm>
            <a:off x="4648200" y="1600200"/>
            <a:ext cx="4038600" cy="4526100"/>
          </a:xfrm>
          <a:prstGeom prst="rect">
            <a:avLst/>
          </a:prstGeom>
          <a:noFill/>
          <a:ln>
            <a:noFill/>
          </a:ln>
        </p:spPr>
        <p:txBody>
          <a:bodyPr anchorCtr="0" anchor="t" bIns="45700" lIns="91425" spcFirstLastPara="1" rIns="91425" wrap="square" tIns="45700">
            <a:noAutofit/>
          </a:bodyPr>
          <a:lstStyle>
            <a:lvl1pPr indent="-381000" lvl="0" marL="457200" algn="l">
              <a:lnSpc>
                <a:spcPct val="100000"/>
              </a:lnSpc>
              <a:spcBef>
                <a:spcPts val="480"/>
              </a:spcBef>
              <a:spcAft>
                <a:spcPts val="0"/>
              </a:spcAft>
              <a:buClr>
                <a:srgbClr val="FEFEFE"/>
              </a:buClr>
              <a:buSzPts val="2400"/>
              <a:buChar char="•"/>
              <a:defRPr sz="2400"/>
            </a:lvl1pPr>
            <a:lvl2pPr indent="-330200" lvl="1" marL="914400" algn="l">
              <a:lnSpc>
                <a:spcPct val="100000"/>
              </a:lnSpc>
              <a:spcBef>
                <a:spcPts val="320"/>
              </a:spcBef>
              <a:spcAft>
                <a:spcPts val="0"/>
              </a:spcAft>
              <a:buClr>
                <a:srgbClr val="FEFEFE"/>
              </a:buClr>
              <a:buSzPts val="1600"/>
              <a:buChar char="o"/>
              <a:defRPr sz="1600"/>
            </a:lvl2pPr>
            <a:lvl3pPr indent="-330200" lvl="2" marL="1371600" algn="l">
              <a:lnSpc>
                <a:spcPct val="100000"/>
              </a:lnSpc>
              <a:spcBef>
                <a:spcPts val="320"/>
              </a:spcBef>
              <a:spcAft>
                <a:spcPts val="0"/>
              </a:spcAft>
              <a:buClr>
                <a:srgbClr val="FEFEFE"/>
              </a:buClr>
              <a:buSzPts val="1600"/>
              <a:buChar char="•"/>
              <a:defRPr sz="1600"/>
            </a:lvl3pPr>
            <a:lvl4pPr indent="-330200" lvl="3" marL="1828800" algn="l">
              <a:lnSpc>
                <a:spcPct val="100000"/>
              </a:lnSpc>
              <a:spcBef>
                <a:spcPts val="320"/>
              </a:spcBef>
              <a:spcAft>
                <a:spcPts val="0"/>
              </a:spcAft>
              <a:buClr>
                <a:srgbClr val="FEFEFE"/>
              </a:buClr>
              <a:buSzPts val="1600"/>
              <a:buChar char="o"/>
              <a:defRPr sz="1600"/>
            </a:lvl4pPr>
            <a:lvl5pPr indent="-330200" lvl="4" marL="2286000" algn="l">
              <a:lnSpc>
                <a:spcPct val="100000"/>
              </a:lnSpc>
              <a:spcBef>
                <a:spcPts val="320"/>
              </a:spcBef>
              <a:spcAft>
                <a:spcPts val="0"/>
              </a:spcAft>
              <a:buClr>
                <a:srgbClr val="FEFEFE"/>
              </a:buClr>
              <a:buSzPts val="1600"/>
              <a:buChar char="•"/>
              <a:defRPr sz="1600"/>
            </a:lvl5pPr>
            <a:lvl6pPr indent="-330200" lvl="5" marL="2743200" algn="l">
              <a:lnSpc>
                <a:spcPct val="100000"/>
              </a:lnSpc>
              <a:spcBef>
                <a:spcPts val="320"/>
              </a:spcBef>
              <a:spcAft>
                <a:spcPts val="0"/>
              </a:spcAft>
              <a:buClr>
                <a:srgbClr val="FEFEFE"/>
              </a:buClr>
              <a:buSzPts val="1600"/>
              <a:buChar char="o"/>
              <a:defRPr sz="1600"/>
            </a:lvl6pPr>
            <a:lvl7pPr indent="-330200" lvl="6" marL="3200400" algn="l">
              <a:lnSpc>
                <a:spcPct val="100000"/>
              </a:lnSpc>
              <a:spcBef>
                <a:spcPts val="320"/>
              </a:spcBef>
              <a:spcAft>
                <a:spcPts val="0"/>
              </a:spcAft>
              <a:buClr>
                <a:srgbClr val="FEFEFE"/>
              </a:buClr>
              <a:buSzPts val="1600"/>
              <a:buChar char="•"/>
              <a:defRPr sz="1600"/>
            </a:lvl7pPr>
            <a:lvl8pPr indent="-330200" lvl="7" marL="3657600" algn="l">
              <a:lnSpc>
                <a:spcPct val="100000"/>
              </a:lnSpc>
              <a:spcBef>
                <a:spcPts val="320"/>
              </a:spcBef>
              <a:spcAft>
                <a:spcPts val="0"/>
              </a:spcAft>
              <a:buClr>
                <a:srgbClr val="FEFEFE"/>
              </a:buClr>
              <a:buSzPts val="1600"/>
              <a:buChar char="o"/>
              <a:defRPr sz="1600"/>
            </a:lvl8pPr>
            <a:lvl9pPr indent="-330200" lvl="8" marL="4114800" algn="l">
              <a:lnSpc>
                <a:spcPct val="100000"/>
              </a:lnSpc>
              <a:spcBef>
                <a:spcPts val="320"/>
              </a:spcBef>
              <a:spcAft>
                <a:spcPts val="0"/>
              </a:spcAft>
              <a:buClr>
                <a:srgbClr val="FEFEFE"/>
              </a:buClr>
              <a:buSzPts val="1600"/>
              <a:buChar char="•"/>
              <a:defRPr sz="1600"/>
            </a:lvl9pPr>
          </a:lstStyle>
          <a:p/>
        </p:txBody>
      </p:sp>
      <p:sp>
        <p:nvSpPr>
          <p:cNvPr id="161" name="Google Shape;161;g8f779a7a87_1_165"/>
          <p:cNvSpPr txBox="1"/>
          <p:nvPr>
            <p:ph idx="10" type="dt"/>
          </p:nvPr>
        </p:nvSpPr>
        <p:spPr>
          <a:xfrm>
            <a:off x="6363347" y="6356350"/>
            <a:ext cx="2085900" cy="365100"/>
          </a:xfrm>
          <a:prstGeom prst="rect">
            <a:avLst/>
          </a:prstGeom>
          <a:noFill/>
          <a:ln>
            <a:noFill/>
          </a:ln>
        </p:spPr>
        <p:txBody>
          <a:bodyPr anchorCtr="0" anchor="ctr" bIns="45700" lIns="91425" spcFirstLastPara="1" rIns="45700"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2" name="Google Shape;162;g8f779a7a87_1_165"/>
          <p:cNvSpPr txBox="1"/>
          <p:nvPr>
            <p:ph idx="11" type="ftr"/>
          </p:nvPr>
        </p:nvSpPr>
        <p:spPr>
          <a:xfrm>
            <a:off x="659165" y="6356350"/>
            <a:ext cx="2847900" cy="365100"/>
          </a:xfrm>
          <a:prstGeom prst="rect">
            <a:avLst/>
          </a:prstGeom>
          <a:noFill/>
          <a:ln>
            <a:noFill/>
          </a:ln>
        </p:spPr>
        <p:txBody>
          <a:bodyPr anchorCtr="0" anchor="ctr" bIns="45700" lIns="45700"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3" name="Google Shape;163;g8f779a7a87_1_165"/>
          <p:cNvSpPr txBox="1"/>
          <p:nvPr>
            <p:ph idx="12" type="sldNum"/>
          </p:nvPr>
        </p:nvSpPr>
        <p:spPr>
          <a:xfrm>
            <a:off x="8543278" y="6356350"/>
            <a:ext cx="561900" cy="365100"/>
          </a:xfrm>
          <a:prstGeom prst="rect">
            <a:avLst/>
          </a:prstGeom>
          <a:noFill/>
          <a:ln>
            <a:noFill/>
          </a:ln>
        </p:spPr>
        <p:txBody>
          <a:bodyPr anchorCtr="0" anchor="ctr" bIns="45700" lIns="27425" spcFirstLastPara="1" rIns="45700" wrap="square" tIns="45700">
            <a:noAutofit/>
          </a:bodyPr>
          <a:lstStyle>
            <a:lvl1pPr indent="0" lvl="0" marL="0" marR="0" algn="l">
              <a:lnSpc>
                <a:spcPct val="100000"/>
              </a:lnSpc>
              <a:spcBef>
                <a:spcPts val="0"/>
              </a:spcBef>
              <a:spcAft>
                <a:spcPts val="0"/>
              </a:spcAft>
              <a:buClr>
                <a:srgbClr val="000000"/>
              </a:buClr>
              <a:buSzPts val="1200"/>
              <a:buFont typeface="Arial"/>
              <a:buNone/>
              <a:defRPr b="0" i="0" sz="1200" u="none" cap="none" strike="noStrike">
                <a:solidFill>
                  <a:srgbClr val="FEFEFE"/>
                </a:solidFill>
                <a:latin typeface="Century Gothic"/>
                <a:ea typeface="Century Gothic"/>
                <a:cs typeface="Century Gothic"/>
                <a:sym typeface="Century Gothic"/>
              </a:defRPr>
            </a:lvl1pPr>
            <a:lvl2pPr indent="0" lvl="1" marL="0" marR="0" algn="l">
              <a:lnSpc>
                <a:spcPct val="100000"/>
              </a:lnSpc>
              <a:spcBef>
                <a:spcPts val="0"/>
              </a:spcBef>
              <a:spcAft>
                <a:spcPts val="0"/>
              </a:spcAft>
              <a:buClr>
                <a:srgbClr val="000000"/>
              </a:buClr>
              <a:buSzPts val="1200"/>
              <a:buFont typeface="Arial"/>
              <a:buNone/>
              <a:defRPr b="0" i="0" sz="1200" u="none" cap="none" strike="noStrike">
                <a:solidFill>
                  <a:srgbClr val="FEFEFE"/>
                </a:solidFill>
                <a:latin typeface="Century Gothic"/>
                <a:ea typeface="Century Gothic"/>
                <a:cs typeface="Century Gothic"/>
                <a:sym typeface="Century Gothic"/>
              </a:defRPr>
            </a:lvl2pPr>
            <a:lvl3pPr indent="0" lvl="2" marL="0" marR="0" algn="l">
              <a:lnSpc>
                <a:spcPct val="100000"/>
              </a:lnSpc>
              <a:spcBef>
                <a:spcPts val="0"/>
              </a:spcBef>
              <a:spcAft>
                <a:spcPts val="0"/>
              </a:spcAft>
              <a:buClr>
                <a:srgbClr val="000000"/>
              </a:buClr>
              <a:buSzPts val="1200"/>
              <a:buFont typeface="Arial"/>
              <a:buNone/>
              <a:defRPr b="0" i="0" sz="1200" u="none" cap="none" strike="noStrike">
                <a:solidFill>
                  <a:srgbClr val="FEFEFE"/>
                </a:solidFill>
                <a:latin typeface="Century Gothic"/>
                <a:ea typeface="Century Gothic"/>
                <a:cs typeface="Century Gothic"/>
                <a:sym typeface="Century Gothic"/>
              </a:defRPr>
            </a:lvl3pPr>
            <a:lvl4pPr indent="0" lvl="3" marL="0" marR="0" algn="l">
              <a:lnSpc>
                <a:spcPct val="100000"/>
              </a:lnSpc>
              <a:spcBef>
                <a:spcPts val="0"/>
              </a:spcBef>
              <a:spcAft>
                <a:spcPts val="0"/>
              </a:spcAft>
              <a:buClr>
                <a:srgbClr val="000000"/>
              </a:buClr>
              <a:buSzPts val="1200"/>
              <a:buFont typeface="Arial"/>
              <a:buNone/>
              <a:defRPr b="0" i="0" sz="1200" u="none" cap="none" strike="noStrike">
                <a:solidFill>
                  <a:srgbClr val="FEFEFE"/>
                </a:solidFill>
                <a:latin typeface="Century Gothic"/>
                <a:ea typeface="Century Gothic"/>
                <a:cs typeface="Century Gothic"/>
                <a:sym typeface="Century Gothic"/>
              </a:defRPr>
            </a:lvl4pPr>
            <a:lvl5pPr indent="0" lvl="4" marL="0" marR="0" algn="l">
              <a:lnSpc>
                <a:spcPct val="100000"/>
              </a:lnSpc>
              <a:spcBef>
                <a:spcPts val="0"/>
              </a:spcBef>
              <a:spcAft>
                <a:spcPts val="0"/>
              </a:spcAft>
              <a:buClr>
                <a:srgbClr val="000000"/>
              </a:buClr>
              <a:buSzPts val="1200"/>
              <a:buFont typeface="Arial"/>
              <a:buNone/>
              <a:defRPr b="0" i="0" sz="1200" u="none" cap="none" strike="noStrike">
                <a:solidFill>
                  <a:srgbClr val="FEFEFE"/>
                </a:solidFill>
                <a:latin typeface="Century Gothic"/>
                <a:ea typeface="Century Gothic"/>
                <a:cs typeface="Century Gothic"/>
                <a:sym typeface="Century Gothic"/>
              </a:defRPr>
            </a:lvl5pPr>
            <a:lvl6pPr indent="0" lvl="5" marL="0" marR="0" algn="l">
              <a:lnSpc>
                <a:spcPct val="100000"/>
              </a:lnSpc>
              <a:spcBef>
                <a:spcPts val="0"/>
              </a:spcBef>
              <a:spcAft>
                <a:spcPts val="0"/>
              </a:spcAft>
              <a:buClr>
                <a:srgbClr val="000000"/>
              </a:buClr>
              <a:buSzPts val="1200"/>
              <a:buFont typeface="Arial"/>
              <a:buNone/>
              <a:defRPr b="0" i="0" sz="1200" u="none" cap="none" strike="noStrike">
                <a:solidFill>
                  <a:srgbClr val="FEFEFE"/>
                </a:solidFill>
                <a:latin typeface="Century Gothic"/>
                <a:ea typeface="Century Gothic"/>
                <a:cs typeface="Century Gothic"/>
                <a:sym typeface="Century Gothic"/>
              </a:defRPr>
            </a:lvl6pPr>
            <a:lvl7pPr indent="0" lvl="6" marL="0" marR="0" algn="l">
              <a:lnSpc>
                <a:spcPct val="100000"/>
              </a:lnSpc>
              <a:spcBef>
                <a:spcPts val="0"/>
              </a:spcBef>
              <a:spcAft>
                <a:spcPts val="0"/>
              </a:spcAft>
              <a:buClr>
                <a:srgbClr val="000000"/>
              </a:buClr>
              <a:buSzPts val="1200"/>
              <a:buFont typeface="Arial"/>
              <a:buNone/>
              <a:defRPr b="0" i="0" sz="1200" u="none" cap="none" strike="noStrike">
                <a:solidFill>
                  <a:srgbClr val="FEFEFE"/>
                </a:solidFill>
                <a:latin typeface="Century Gothic"/>
                <a:ea typeface="Century Gothic"/>
                <a:cs typeface="Century Gothic"/>
                <a:sym typeface="Century Gothic"/>
              </a:defRPr>
            </a:lvl7pPr>
            <a:lvl8pPr indent="0" lvl="7" marL="0" marR="0" algn="l">
              <a:lnSpc>
                <a:spcPct val="100000"/>
              </a:lnSpc>
              <a:spcBef>
                <a:spcPts val="0"/>
              </a:spcBef>
              <a:spcAft>
                <a:spcPts val="0"/>
              </a:spcAft>
              <a:buClr>
                <a:srgbClr val="000000"/>
              </a:buClr>
              <a:buSzPts val="1200"/>
              <a:buFont typeface="Arial"/>
              <a:buNone/>
              <a:defRPr b="0" i="0" sz="1200" u="none" cap="none" strike="noStrike">
                <a:solidFill>
                  <a:srgbClr val="FEFEFE"/>
                </a:solidFill>
                <a:latin typeface="Century Gothic"/>
                <a:ea typeface="Century Gothic"/>
                <a:cs typeface="Century Gothic"/>
                <a:sym typeface="Century Gothic"/>
              </a:defRPr>
            </a:lvl8pPr>
            <a:lvl9pPr indent="0" lvl="8" marL="0" marR="0" algn="l">
              <a:lnSpc>
                <a:spcPct val="100000"/>
              </a:lnSpc>
              <a:spcBef>
                <a:spcPts val="0"/>
              </a:spcBef>
              <a:spcAft>
                <a:spcPts val="0"/>
              </a:spcAft>
              <a:buClr>
                <a:srgbClr val="000000"/>
              </a:buClr>
              <a:buSzPts val="1200"/>
              <a:buFont typeface="Arial"/>
              <a:buNone/>
              <a:defRPr b="0" i="0" sz="1200" u="none" cap="none" strike="noStrike">
                <a:solidFill>
                  <a:srgbClr val="FEFEFE"/>
                </a:solidFill>
                <a:latin typeface="Century Gothic"/>
                <a:ea typeface="Century Gothic"/>
                <a:cs typeface="Century Gothic"/>
                <a:sym typeface="Century Gothic"/>
              </a:defRPr>
            </a:lvl9pPr>
          </a:lstStyle>
          <a:p>
            <a:pPr indent="0" lvl="0" marL="0" rtl="0" algn="l">
              <a:spcBef>
                <a:spcPts val="0"/>
              </a:spcBef>
              <a:spcAft>
                <a:spcPts val="0"/>
              </a:spcAft>
              <a:buNone/>
            </a:pPr>
            <a:fld id="{00000000-1234-1234-1234-123412341234}" type="slidenum">
              <a:rPr lang="pt-BR"/>
              <a:t>‹#›</a:t>
            </a:fld>
            <a:endParaRPr/>
          </a:p>
        </p:txBody>
      </p:sp>
      <p:sp>
        <p:nvSpPr>
          <p:cNvPr id="164" name="Google Shape;164;g8f779a7a87_1_165"/>
          <p:cNvSpPr txBox="1"/>
          <p:nvPr>
            <p:ph idx="2" type="body"/>
          </p:nvPr>
        </p:nvSpPr>
        <p:spPr>
          <a:xfrm>
            <a:off x="365760" y="1600200"/>
            <a:ext cx="4041600" cy="4526400"/>
          </a:xfrm>
          <a:prstGeom prst="rect">
            <a:avLst/>
          </a:prstGeom>
          <a:noFill/>
          <a:ln>
            <a:noFill/>
          </a:ln>
        </p:spPr>
        <p:txBody>
          <a:bodyPr anchorCtr="0" anchor="t" bIns="45700" lIns="91425" spcFirstLastPara="1" rIns="91425" wrap="square" tIns="45700">
            <a:noAutofit/>
          </a:bodyPr>
          <a:lstStyle>
            <a:lvl1pPr indent="-342900" lvl="0" marL="457200" algn="l">
              <a:lnSpc>
                <a:spcPct val="100000"/>
              </a:lnSpc>
              <a:spcBef>
                <a:spcPts val="360"/>
              </a:spcBef>
              <a:spcAft>
                <a:spcPts val="0"/>
              </a:spcAft>
              <a:buClr>
                <a:srgbClr val="FEFEFE"/>
              </a:buClr>
              <a:buSzPts val="1800"/>
              <a:buChar char="•"/>
              <a:defRPr/>
            </a:lvl1pPr>
            <a:lvl2pPr indent="-342900" lvl="1" marL="914400" algn="l">
              <a:lnSpc>
                <a:spcPct val="100000"/>
              </a:lnSpc>
              <a:spcBef>
                <a:spcPts val="360"/>
              </a:spcBef>
              <a:spcAft>
                <a:spcPts val="0"/>
              </a:spcAft>
              <a:buClr>
                <a:srgbClr val="FEFEFE"/>
              </a:buClr>
              <a:buSzPts val="1800"/>
              <a:buChar char="o"/>
              <a:defRPr/>
            </a:lvl2pPr>
            <a:lvl3pPr indent="-342900" lvl="2" marL="1371600" algn="l">
              <a:lnSpc>
                <a:spcPct val="100000"/>
              </a:lnSpc>
              <a:spcBef>
                <a:spcPts val="360"/>
              </a:spcBef>
              <a:spcAft>
                <a:spcPts val="0"/>
              </a:spcAft>
              <a:buClr>
                <a:srgbClr val="FEFEFE"/>
              </a:buClr>
              <a:buSzPts val="1800"/>
              <a:buChar char="•"/>
              <a:defRPr/>
            </a:lvl3pPr>
            <a:lvl4pPr indent="-342900" lvl="3" marL="1828800" algn="l">
              <a:lnSpc>
                <a:spcPct val="100000"/>
              </a:lnSpc>
              <a:spcBef>
                <a:spcPts val="360"/>
              </a:spcBef>
              <a:spcAft>
                <a:spcPts val="0"/>
              </a:spcAft>
              <a:buClr>
                <a:srgbClr val="FEFEFE"/>
              </a:buClr>
              <a:buSzPts val="1800"/>
              <a:buChar char="o"/>
              <a:defRPr/>
            </a:lvl4pPr>
            <a:lvl5pPr indent="-342900" lvl="4" marL="2286000" algn="l">
              <a:lnSpc>
                <a:spcPct val="100000"/>
              </a:lnSpc>
              <a:spcBef>
                <a:spcPts val="360"/>
              </a:spcBef>
              <a:spcAft>
                <a:spcPts val="0"/>
              </a:spcAft>
              <a:buClr>
                <a:srgbClr val="FEFEFE"/>
              </a:buClr>
              <a:buSzPts val="1800"/>
              <a:buChar char="•"/>
              <a:defRPr/>
            </a:lvl5pPr>
            <a:lvl6pPr indent="-342900" lvl="5" marL="2743200" algn="l">
              <a:lnSpc>
                <a:spcPct val="100000"/>
              </a:lnSpc>
              <a:spcBef>
                <a:spcPts val="360"/>
              </a:spcBef>
              <a:spcAft>
                <a:spcPts val="0"/>
              </a:spcAft>
              <a:buClr>
                <a:srgbClr val="FEFEFE"/>
              </a:buClr>
              <a:buSzPts val="1800"/>
              <a:buChar char="o"/>
              <a:defRPr/>
            </a:lvl6pPr>
            <a:lvl7pPr indent="-342900" lvl="6" marL="3200400" algn="l">
              <a:lnSpc>
                <a:spcPct val="100000"/>
              </a:lnSpc>
              <a:spcBef>
                <a:spcPts val="360"/>
              </a:spcBef>
              <a:spcAft>
                <a:spcPts val="0"/>
              </a:spcAft>
              <a:buClr>
                <a:srgbClr val="FEFEFE"/>
              </a:buClr>
              <a:buSzPts val="1800"/>
              <a:buChar char="•"/>
              <a:defRPr/>
            </a:lvl7pPr>
            <a:lvl8pPr indent="-342900" lvl="7" marL="3657600" algn="l">
              <a:lnSpc>
                <a:spcPct val="100000"/>
              </a:lnSpc>
              <a:spcBef>
                <a:spcPts val="360"/>
              </a:spcBef>
              <a:spcAft>
                <a:spcPts val="0"/>
              </a:spcAft>
              <a:buClr>
                <a:srgbClr val="FEFEFE"/>
              </a:buClr>
              <a:buSzPts val="1800"/>
              <a:buChar char="o"/>
              <a:defRPr/>
            </a:lvl8pPr>
            <a:lvl9pPr indent="-342900" lvl="8" marL="4114800" algn="l">
              <a:lnSpc>
                <a:spcPct val="100000"/>
              </a:lnSpc>
              <a:spcBef>
                <a:spcPts val="360"/>
              </a:spcBef>
              <a:spcAft>
                <a:spcPts val="0"/>
              </a:spcAft>
              <a:buClr>
                <a:srgbClr val="FEFEFE"/>
              </a:buClr>
              <a:buSzPts val="1800"/>
              <a:buChar char="•"/>
              <a:defRPr/>
            </a:lvl9pPr>
          </a:lstStyl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165" name="Shape 165"/>
        <p:cNvGrpSpPr/>
        <p:nvPr/>
      </p:nvGrpSpPr>
      <p:grpSpPr>
        <a:xfrm>
          <a:off x="0" y="0"/>
          <a:ext cx="0" cy="0"/>
          <a:chOff x="0" y="0"/>
          <a:chExt cx="0" cy="0"/>
        </a:xfrm>
      </p:grpSpPr>
      <p:sp>
        <p:nvSpPr>
          <p:cNvPr id="166" name="Google Shape;166;g8f779a7a87_1_172"/>
          <p:cNvSpPr txBox="1"/>
          <p:nvPr>
            <p:ph type="title"/>
          </p:nvPr>
        </p:nvSpPr>
        <p:spPr>
          <a:xfrm>
            <a:off x="457200" y="0"/>
            <a:ext cx="8229600" cy="1600200"/>
          </a:xfrm>
          <a:prstGeom prst="rect">
            <a:avLst/>
          </a:prstGeom>
          <a:noFill/>
          <a:ln>
            <a:noFill/>
          </a:ln>
        </p:spPr>
        <p:txBody>
          <a:bodyPr anchorCtr="0" anchor="b" bIns="45700" lIns="91425" spcFirstLastPara="1" rIns="91425" wrap="square" tIns="45700">
            <a:noAutofit/>
          </a:bodyPr>
          <a:lstStyle>
            <a:lvl1pPr lvl="0" algn="ctr">
              <a:lnSpc>
                <a:spcPct val="107407"/>
              </a:lnSpc>
              <a:spcBef>
                <a:spcPts val="0"/>
              </a:spcBef>
              <a:spcAft>
                <a:spcPts val="0"/>
              </a:spcAft>
              <a:buClr>
                <a:schemeClr val="lt2"/>
              </a:buClr>
              <a:buSzPts val="5400"/>
              <a:buFont typeface="Palatino Linotype"/>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7" name="Google Shape;167;g8f779a7a87_1_172"/>
          <p:cNvSpPr txBox="1"/>
          <p:nvPr>
            <p:ph idx="1" type="body"/>
          </p:nvPr>
        </p:nvSpPr>
        <p:spPr>
          <a:xfrm>
            <a:off x="457200" y="1600200"/>
            <a:ext cx="4040100" cy="609600"/>
          </a:xfrm>
          <a:prstGeom prst="rect">
            <a:avLst/>
          </a:prstGeom>
          <a:noFill/>
          <a:ln>
            <a:noFill/>
          </a:ln>
        </p:spPr>
        <p:txBody>
          <a:bodyPr anchorCtr="0" anchor="b" bIns="45700" lIns="91425" spcFirstLastPara="1" rIns="91425" wrap="square" tIns="45700">
            <a:noAutofit/>
          </a:bodyPr>
          <a:lstStyle>
            <a:lvl1pPr indent="-228600" lvl="0" marL="457200" algn="ctr">
              <a:lnSpc>
                <a:spcPct val="100000"/>
              </a:lnSpc>
              <a:spcBef>
                <a:spcPts val="480"/>
              </a:spcBef>
              <a:spcAft>
                <a:spcPts val="0"/>
              </a:spcAft>
              <a:buClr>
                <a:srgbClr val="FEFEFE"/>
              </a:buClr>
              <a:buSzPts val="2400"/>
              <a:buNone/>
              <a:defRPr b="0" sz="2400"/>
            </a:lvl1pPr>
            <a:lvl2pPr indent="-228600" lvl="1" marL="914400" algn="l">
              <a:lnSpc>
                <a:spcPct val="100000"/>
              </a:lnSpc>
              <a:spcBef>
                <a:spcPts val="400"/>
              </a:spcBef>
              <a:spcAft>
                <a:spcPts val="0"/>
              </a:spcAft>
              <a:buClr>
                <a:srgbClr val="FEFEFE"/>
              </a:buClr>
              <a:buSzPts val="2000"/>
              <a:buNone/>
              <a:defRPr b="1" sz="2000"/>
            </a:lvl2pPr>
            <a:lvl3pPr indent="-228600" lvl="2" marL="1371600" algn="l">
              <a:lnSpc>
                <a:spcPct val="100000"/>
              </a:lnSpc>
              <a:spcBef>
                <a:spcPts val="360"/>
              </a:spcBef>
              <a:spcAft>
                <a:spcPts val="0"/>
              </a:spcAft>
              <a:buClr>
                <a:srgbClr val="FEFEFE"/>
              </a:buClr>
              <a:buSzPts val="1800"/>
              <a:buNone/>
              <a:defRPr b="1" sz="1800"/>
            </a:lvl3pPr>
            <a:lvl4pPr indent="-228600" lvl="3" marL="1828800" algn="l">
              <a:lnSpc>
                <a:spcPct val="100000"/>
              </a:lnSpc>
              <a:spcBef>
                <a:spcPts val="320"/>
              </a:spcBef>
              <a:spcAft>
                <a:spcPts val="0"/>
              </a:spcAft>
              <a:buClr>
                <a:srgbClr val="FEFEFE"/>
              </a:buClr>
              <a:buSzPts val="1600"/>
              <a:buNone/>
              <a:defRPr b="1" sz="1600"/>
            </a:lvl4pPr>
            <a:lvl5pPr indent="-228600" lvl="4" marL="2286000" algn="l">
              <a:lnSpc>
                <a:spcPct val="100000"/>
              </a:lnSpc>
              <a:spcBef>
                <a:spcPts val="320"/>
              </a:spcBef>
              <a:spcAft>
                <a:spcPts val="0"/>
              </a:spcAft>
              <a:buClr>
                <a:srgbClr val="FEFEFE"/>
              </a:buClr>
              <a:buSzPts val="1600"/>
              <a:buNone/>
              <a:defRPr b="1" sz="1600"/>
            </a:lvl5pPr>
            <a:lvl6pPr indent="-228600" lvl="5" marL="2743200" algn="l">
              <a:lnSpc>
                <a:spcPct val="100000"/>
              </a:lnSpc>
              <a:spcBef>
                <a:spcPts val="320"/>
              </a:spcBef>
              <a:spcAft>
                <a:spcPts val="0"/>
              </a:spcAft>
              <a:buClr>
                <a:srgbClr val="FEFEFE"/>
              </a:buClr>
              <a:buSzPts val="1600"/>
              <a:buNone/>
              <a:defRPr b="1" sz="1600"/>
            </a:lvl6pPr>
            <a:lvl7pPr indent="-228600" lvl="6" marL="3200400" algn="l">
              <a:lnSpc>
                <a:spcPct val="100000"/>
              </a:lnSpc>
              <a:spcBef>
                <a:spcPts val="320"/>
              </a:spcBef>
              <a:spcAft>
                <a:spcPts val="0"/>
              </a:spcAft>
              <a:buClr>
                <a:srgbClr val="FEFEFE"/>
              </a:buClr>
              <a:buSzPts val="1600"/>
              <a:buNone/>
              <a:defRPr b="1" sz="1600"/>
            </a:lvl7pPr>
            <a:lvl8pPr indent="-228600" lvl="7" marL="3657600" algn="l">
              <a:lnSpc>
                <a:spcPct val="100000"/>
              </a:lnSpc>
              <a:spcBef>
                <a:spcPts val="320"/>
              </a:spcBef>
              <a:spcAft>
                <a:spcPts val="0"/>
              </a:spcAft>
              <a:buClr>
                <a:srgbClr val="FEFEFE"/>
              </a:buClr>
              <a:buSzPts val="1600"/>
              <a:buNone/>
              <a:defRPr b="1" sz="1600"/>
            </a:lvl8pPr>
            <a:lvl9pPr indent="-228600" lvl="8" marL="4114800" algn="l">
              <a:lnSpc>
                <a:spcPct val="100000"/>
              </a:lnSpc>
              <a:spcBef>
                <a:spcPts val="320"/>
              </a:spcBef>
              <a:spcAft>
                <a:spcPts val="0"/>
              </a:spcAft>
              <a:buClr>
                <a:srgbClr val="FEFEFE"/>
              </a:buClr>
              <a:buSzPts val="1600"/>
              <a:buNone/>
              <a:defRPr b="1" sz="1600"/>
            </a:lvl9pPr>
          </a:lstStyle>
          <a:p/>
        </p:txBody>
      </p:sp>
      <p:sp>
        <p:nvSpPr>
          <p:cNvPr id="168" name="Google Shape;168;g8f779a7a87_1_172"/>
          <p:cNvSpPr txBox="1"/>
          <p:nvPr>
            <p:ph idx="2" type="body"/>
          </p:nvPr>
        </p:nvSpPr>
        <p:spPr>
          <a:xfrm>
            <a:off x="4648200" y="1600200"/>
            <a:ext cx="4041900" cy="609600"/>
          </a:xfrm>
          <a:prstGeom prst="rect">
            <a:avLst/>
          </a:prstGeom>
          <a:noFill/>
          <a:ln>
            <a:noFill/>
          </a:ln>
        </p:spPr>
        <p:txBody>
          <a:bodyPr anchorCtr="0" anchor="b" bIns="45700" lIns="91425" spcFirstLastPara="1" rIns="91425" wrap="square" tIns="45700">
            <a:noAutofit/>
          </a:bodyPr>
          <a:lstStyle>
            <a:lvl1pPr indent="-228600" lvl="0" marL="457200" algn="ctr">
              <a:lnSpc>
                <a:spcPct val="100000"/>
              </a:lnSpc>
              <a:spcBef>
                <a:spcPts val="480"/>
              </a:spcBef>
              <a:spcAft>
                <a:spcPts val="0"/>
              </a:spcAft>
              <a:buClr>
                <a:srgbClr val="FEFEFE"/>
              </a:buClr>
              <a:buSzPts val="2400"/>
              <a:buNone/>
              <a:defRPr b="0" sz="2400"/>
            </a:lvl1pPr>
            <a:lvl2pPr indent="-228600" lvl="1" marL="914400" algn="l">
              <a:lnSpc>
                <a:spcPct val="100000"/>
              </a:lnSpc>
              <a:spcBef>
                <a:spcPts val="400"/>
              </a:spcBef>
              <a:spcAft>
                <a:spcPts val="0"/>
              </a:spcAft>
              <a:buClr>
                <a:srgbClr val="FEFEFE"/>
              </a:buClr>
              <a:buSzPts val="2000"/>
              <a:buNone/>
              <a:defRPr b="1" sz="2000"/>
            </a:lvl2pPr>
            <a:lvl3pPr indent="-228600" lvl="2" marL="1371600" algn="l">
              <a:lnSpc>
                <a:spcPct val="100000"/>
              </a:lnSpc>
              <a:spcBef>
                <a:spcPts val="360"/>
              </a:spcBef>
              <a:spcAft>
                <a:spcPts val="0"/>
              </a:spcAft>
              <a:buClr>
                <a:srgbClr val="FEFEFE"/>
              </a:buClr>
              <a:buSzPts val="1800"/>
              <a:buNone/>
              <a:defRPr b="1" sz="1800"/>
            </a:lvl3pPr>
            <a:lvl4pPr indent="-228600" lvl="3" marL="1828800" algn="l">
              <a:lnSpc>
                <a:spcPct val="100000"/>
              </a:lnSpc>
              <a:spcBef>
                <a:spcPts val="320"/>
              </a:spcBef>
              <a:spcAft>
                <a:spcPts val="0"/>
              </a:spcAft>
              <a:buClr>
                <a:srgbClr val="FEFEFE"/>
              </a:buClr>
              <a:buSzPts val="1600"/>
              <a:buNone/>
              <a:defRPr b="1" sz="1600"/>
            </a:lvl4pPr>
            <a:lvl5pPr indent="-228600" lvl="4" marL="2286000" algn="l">
              <a:lnSpc>
                <a:spcPct val="100000"/>
              </a:lnSpc>
              <a:spcBef>
                <a:spcPts val="320"/>
              </a:spcBef>
              <a:spcAft>
                <a:spcPts val="0"/>
              </a:spcAft>
              <a:buClr>
                <a:srgbClr val="FEFEFE"/>
              </a:buClr>
              <a:buSzPts val="1600"/>
              <a:buNone/>
              <a:defRPr b="1" sz="1600"/>
            </a:lvl5pPr>
            <a:lvl6pPr indent="-228600" lvl="5" marL="2743200" algn="l">
              <a:lnSpc>
                <a:spcPct val="100000"/>
              </a:lnSpc>
              <a:spcBef>
                <a:spcPts val="320"/>
              </a:spcBef>
              <a:spcAft>
                <a:spcPts val="0"/>
              </a:spcAft>
              <a:buClr>
                <a:srgbClr val="FEFEFE"/>
              </a:buClr>
              <a:buSzPts val="1600"/>
              <a:buNone/>
              <a:defRPr b="1" sz="1600"/>
            </a:lvl6pPr>
            <a:lvl7pPr indent="-228600" lvl="6" marL="3200400" algn="l">
              <a:lnSpc>
                <a:spcPct val="100000"/>
              </a:lnSpc>
              <a:spcBef>
                <a:spcPts val="320"/>
              </a:spcBef>
              <a:spcAft>
                <a:spcPts val="0"/>
              </a:spcAft>
              <a:buClr>
                <a:srgbClr val="FEFEFE"/>
              </a:buClr>
              <a:buSzPts val="1600"/>
              <a:buNone/>
              <a:defRPr b="1" sz="1600"/>
            </a:lvl7pPr>
            <a:lvl8pPr indent="-228600" lvl="7" marL="3657600" algn="l">
              <a:lnSpc>
                <a:spcPct val="100000"/>
              </a:lnSpc>
              <a:spcBef>
                <a:spcPts val="320"/>
              </a:spcBef>
              <a:spcAft>
                <a:spcPts val="0"/>
              </a:spcAft>
              <a:buClr>
                <a:srgbClr val="FEFEFE"/>
              </a:buClr>
              <a:buSzPts val="1600"/>
              <a:buNone/>
              <a:defRPr b="1" sz="1600"/>
            </a:lvl8pPr>
            <a:lvl9pPr indent="-228600" lvl="8" marL="4114800" algn="l">
              <a:lnSpc>
                <a:spcPct val="100000"/>
              </a:lnSpc>
              <a:spcBef>
                <a:spcPts val="320"/>
              </a:spcBef>
              <a:spcAft>
                <a:spcPts val="0"/>
              </a:spcAft>
              <a:buClr>
                <a:srgbClr val="FEFEFE"/>
              </a:buClr>
              <a:buSzPts val="1600"/>
              <a:buNone/>
              <a:defRPr b="1" sz="1600"/>
            </a:lvl9pPr>
          </a:lstStyle>
          <a:p/>
        </p:txBody>
      </p:sp>
      <p:sp>
        <p:nvSpPr>
          <p:cNvPr id="169" name="Google Shape;169;g8f779a7a87_1_172"/>
          <p:cNvSpPr txBox="1"/>
          <p:nvPr>
            <p:ph idx="10" type="dt"/>
          </p:nvPr>
        </p:nvSpPr>
        <p:spPr>
          <a:xfrm>
            <a:off x="6363347" y="6356350"/>
            <a:ext cx="2085900" cy="365100"/>
          </a:xfrm>
          <a:prstGeom prst="rect">
            <a:avLst/>
          </a:prstGeom>
          <a:noFill/>
          <a:ln>
            <a:noFill/>
          </a:ln>
        </p:spPr>
        <p:txBody>
          <a:bodyPr anchorCtr="0" anchor="ctr" bIns="45700" lIns="91425" spcFirstLastPara="1" rIns="45700"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0" name="Google Shape;170;g8f779a7a87_1_172"/>
          <p:cNvSpPr txBox="1"/>
          <p:nvPr>
            <p:ph idx="11" type="ftr"/>
          </p:nvPr>
        </p:nvSpPr>
        <p:spPr>
          <a:xfrm>
            <a:off x="659165" y="6356350"/>
            <a:ext cx="2847900" cy="365100"/>
          </a:xfrm>
          <a:prstGeom prst="rect">
            <a:avLst/>
          </a:prstGeom>
          <a:noFill/>
          <a:ln>
            <a:noFill/>
          </a:ln>
        </p:spPr>
        <p:txBody>
          <a:bodyPr anchorCtr="0" anchor="ctr" bIns="45700" lIns="45700"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1" name="Google Shape;171;g8f779a7a87_1_172"/>
          <p:cNvSpPr txBox="1"/>
          <p:nvPr>
            <p:ph idx="12" type="sldNum"/>
          </p:nvPr>
        </p:nvSpPr>
        <p:spPr>
          <a:xfrm>
            <a:off x="8543278" y="6356350"/>
            <a:ext cx="561900" cy="365100"/>
          </a:xfrm>
          <a:prstGeom prst="rect">
            <a:avLst/>
          </a:prstGeom>
          <a:noFill/>
          <a:ln>
            <a:noFill/>
          </a:ln>
        </p:spPr>
        <p:txBody>
          <a:bodyPr anchorCtr="0" anchor="ctr" bIns="45700" lIns="27425" spcFirstLastPara="1" rIns="45700" wrap="square" tIns="45700">
            <a:noAutofit/>
          </a:bodyPr>
          <a:lstStyle>
            <a:lvl1pPr indent="0" lvl="0" marL="0" marR="0" algn="l">
              <a:lnSpc>
                <a:spcPct val="100000"/>
              </a:lnSpc>
              <a:spcBef>
                <a:spcPts val="0"/>
              </a:spcBef>
              <a:spcAft>
                <a:spcPts val="0"/>
              </a:spcAft>
              <a:buClr>
                <a:srgbClr val="000000"/>
              </a:buClr>
              <a:buSzPts val="1200"/>
              <a:buFont typeface="Arial"/>
              <a:buNone/>
              <a:defRPr b="0" i="0" sz="1200" u="none" cap="none" strike="noStrike">
                <a:solidFill>
                  <a:srgbClr val="FEFEFE"/>
                </a:solidFill>
                <a:latin typeface="Century Gothic"/>
                <a:ea typeface="Century Gothic"/>
                <a:cs typeface="Century Gothic"/>
                <a:sym typeface="Century Gothic"/>
              </a:defRPr>
            </a:lvl1pPr>
            <a:lvl2pPr indent="0" lvl="1" marL="0" marR="0" algn="l">
              <a:lnSpc>
                <a:spcPct val="100000"/>
              </a:lnSpc>
              <a:spcBef>
                <a:spcPts val="0"/>
              </a:spcBef>
              <a:spcAft>
                <a:spcPts val="0"/>
              </a:spcAft>
              <a:buClr>
                <a:srgbClr val="000000"/>
              </a:buClr>
              <a:buSzPts val="1200"/>
              <a:buFont typeface="Arial"/>
              <a:buNone/>
              <a:defRPr b="0" i="0" sz="1200" u="none" cap="none" strike="noStrike">
                <a:solidFill>
                  <a:srgbClr val="FEFEFE"/>
                </a:solidFill>
                <a:latin typeface="Century Gothic"/>
                <a:ea typeface="Century Gothic"/>
                <a:cs typeface="Century Gothic"/>
                <a:sym typeface="Century Gothic"/>
              </a:defRPr>
            </a:lvl2pPr>
            <a:lvl3pPr indent="0" lvl="2" marL="0" marR="0" algn="l">
              <a:lnSpc>
                <a:spcPct val="100000"/>
              </a:lnSpc>
              <a:spcBef>
                <a:spcPts val="0"/>
              </a:spcBef>
              <a:spcAft>
                <a:spcPts val="0"/>
              </a:spcAft>
              <a:buClr>
                <a:srgbClr val="000000"/>
              </a:buClr>
              <a:buSzPts val="1200"/>
              <a:buFont typeface="Arial"/>
              <a:buNone/>
              <a:defRPr b="0" i="0" sz="1200" u="none" cap="none" strike="noStrike">
                <a:solidFill>
                  <a:srgbClr val="FEFEFE"/>
                </a:solidFill>
                <a:latin typeface="Century Gothic"/>
                <a:ea typeface="Century Gothic"/>
                <a:cs typeface="Century Gothic"/>
                <a:sym typeface="Century Gothic"/>
              </a:defRPr>
            </a:lvl3pPr>
            <a:lvl4pPr indent="0" lvl="3" marL="0" marR="0" algn="l">
              <a:lnSpc>
                <a:spcPct val="100000"/>
              </a:lnSpc>
              <a:spcBef>
                <a:spcPts val="0"/>
              </a:spcBef>
              <a:spcAft>
                <a:spcPts val="0"/>
              </a:spcAft>
              <a:buClr>
                <a:srgbClr val="000000"/>
              </a:buClr>
              <a:buSzPts val="1200"/>
              <a:buFont typeface="Arial"/>
              <a:buNone/>
              <a:defRPr b="0" i="0" sz="1200" u="none" cap="none" strike="noStrike">
                <a:solidFill>
                  <a:srgbClr val="FEFEFE"/>
                </a:solidFill>
                <a:latin typeface="Century Gothic"/>
                <a:ea typeface="Century Gothic"/>
                <a:cs typeface="Century Gothic"/>
                <a:sym typeface="Century Gothic"/>
              </a:defRPr>
            </a:lvl4pPr>
            <a:lvl5pPr indent="0" lvl="4" marL="0" marR="0" algn="l">
              <a:lnSpc>
                <a:spcPct val="100000"/>
              </a:lnSpc>
              <a:spcBef>
                <a:spcPts val="0"/>
              </a:spcBef>
              <a:spcAft>
                <a:spcPts val="0"/>
              </a:spcAft>
              <a:buClr>
                <a:srgbClr val="000000"/>
              </a:buClr>
              <a:buSzPts val="1200"/>
              <a:buFont typeface="Arial"/>
              <a:buNone/>
              <a:defRPr b="0" i="0" sz="1200" u="none" cap="none" strike="noStrike">
                <a:solidFill>
                  <a:srgbClr val="FEFEFE"/>
                </a:solidFill>
                <a:latin typeface="Century Gothic"/>
                <a:ea typeface="Century Gothic"/>
                <a:cs typeface="Century Gothic"/>
                <a:sym typeface="Century Gothic"/>
              </a:defRPr>
            </a:lvl5pPr>
            <a:lvl6pPr indent="0" lvl="5" marL="0" marR="0" algn="l">
              <a:lnSpc>
                <a:spcPct val="100000"/>
              </a:lnSpc>
              <a:spcBef>
                <a:spcPts val="0"/>
              </a:spcBef>
              <a:spcAft>
                <a:spcPts val="0"/>
              </a:spcAft>
              <a:buClr>
                <a:srgbClr val="000000"/>
              </a:buClr>
              <a:buSzPts val="1200"/>
              <a:buFont typeface="Arial"/>
              <a:buNone/>
              <a:defRPr b="0" i="0" sz="1200" u="none" cap="none" strike="noStrike">
                <a:solidFill>
                  <a:srgbClr val="FEFEFE"/>
                </a:solidFill>
                <a:latin typeface="Century Gothic"/>
                <a:ea typeface="Century Gothic"/>
                <a:cs typeface="Century Gothic"/>
                <a:sym typeface="Century Gothic"/>
              </a:defRPr>
            </a:lvl6pPr>
            <a:lvl7pPr indent="0" lvl="6" marL="0" marR="0" algn="l">
              <a:lnSpc>
                <a:spcPct val="100000"/>
              </a:lnSpc>
              <a:spcBef>
                <a:spcPts val="0"/>
              </a:spcBef>
              <a:spcAft>
                <a:spcPts val="0"/>
              </a:spcAft>
              <a:buClr>
                <a:srgbClr val="000000"/>
              </a:buClr>
              <a:buSzPts val="1200"/>
              <a:buFont typeface="Arial"/>
              <a:buNone/>
              <a:defRPr b="0" i="0" sz="1200" u="none" cap="none" strike="noStrike">
                <a:solidFill>
                  <a:srgbClr val="FEFEFE"/>
                </a:solidFill>
                <a:latin typeface="Century Gothic"/>
                <a:ea typeface="Century Gothic"/>
                <a:cs typeface="Century Gothic"/>
                <a:sym typeface="Century Gothic"/>
              </a:defRPr>
            </a:lvl7pPr>
            <a:lvl8pPr indent="0" lvl="7" marL="0" marR="0" algn="l">
              <a:lnSpc>
                <a:spcPct val="100000"/>
              </a:lnSpc>
              <a:spcBef>
                <a:spcPts val="0"/>
              </a:spcBef>
              <a:spcAft>
                <a:spcPts val="0"/>
              </a:spcAft>
              <a:buClr>
                <a:srgbClr val="000000"/>
              </a:buClr>
              <a:buSzPts val="1200"/>
              <a:buFont typeface="Arial"/>
              <a:buNone/>
              <a:defRPr b="0" i="0" sz="1200" u="none" cap="none" strike="noStrike">
                <a:solidFill>
                  <a:srgbClr val="FEFEFE"/>
                </a:solidFill>
                <a:latin typeface="Century Gothic"/>
                <a:ea typeface="Century Gothic"/>
                <a:cs typeface="Century Gothic"/>
                <a:sym typeface="Century Gothic"/>
              </a:defRPr>
            </a:lvl8pPr>
            <a:lvl9pPr indent="0" lvl="8" marL="0" marR="0" algn="l">
              <a:lnSpc>
                <a:spcPct val="100000"/>
              </a:lnSpc>
              <a:spcBef>
                <a:spcPts val="0"/>
              </a:spcBef>
              <a:spcAft>
                <a:spcPts val="0"/>
              </a:spcAft>
              <a:buClr>
                <a:srgbClr val="000000"/>
              </a:buClr>
              <a:buSzPts val="1200"/>
              <a:buFont typeface="Arial"/>
              <a:buNone/>
              <a:defRPr b="0" i="0" sz="1200" u="none" cap="none" strike="noStrike">
                <a:solidFill>
                  <a:srgbClr val="FEFEFE"/>
                </a:solidFill>
                <a:latin typeface="Century Gothic"/>
                <a:ea typeface="Century Gothic"/>
                <a:cs typeface="Century Gothic"/>
                <a:sym typeface="Century Gothic"/>
              </a:defRPr>
            </a:lvl9pPr>
          </a:lstStyle>
          <a:p>
            <a:pPr indent="0" lvl="0" marL="0" rtl="0" algn="l">
              <a:spcBef>
                <a:spcPts val="0"/>
              </a:spcBef>
              <a:spcAft>
                <a:spcPts val="0"/>
              </a:spcAft>
              <a:buNone/>
            </a:pPr>
            <a:fld id="{00000000-1234-1234-1234-123412341234}" type="slidenum">
              <a:rPr lang="pt-BR"/>
              <a:t>‹#›</a:t>
            </a:fld>
            <a:endParaRPr/>
          </a:p>
        </p:txBody>
      </p:sp>
      <p:sp>
        <p:nvSpPr>
          <p:cNvPr id="172" name="Google Shape;172;g8f779a7a87_1_172"/>
          <p:cNvSpPr txBox="1"/>
          <p:nvPr>
            <p:ph idx="3" type="body"/>
          </p:nvPr>
        </p:nvSpPr>
        <p:spPr>
          <a:xfrm>
            <a:off x="457200" y="2212848"/>
            <a:ext cx="4041600" cy="3913500"/>
          </a:xfrm>
          <a:prstGeom prst="rect">
            <a:avLst/>
          </a:prstGeom>
          <a:noFill/>
          <a:ln>
            <a:noFill/>
          </a:ln>
        </p:spPr>
        <p:txBody>
          <a:bodyPr anchorCtr="0" anchor="t" bIns="45700" lIns="91425" spcFirstLastPara="1" rIns="91425" wrap="square" tIns="45700">
            <a:noAutofit/>
          </a:bodyPr>
          <a:lstStyle>
            <a:lvl1pPr indent="-342900" lvl="0" marL="457200" algn="l">
              <a:lnSpc>
                <a:spcPct val="100000"/>
              </a:lnSpc>
              <a:spcBef>
                <a:spcPts val="360"/>
              </a:spcBef>
              <a:spcAft>
                <a:spcPts val="0"/>
              </a:spcAft>
              <a:buClr>
                <a:srgbClr val="FEFEFE"/>
              </a:buClr>
              <a:buSzPts val="1800"/>
              <a:buChar char="•"/>
              <a:defRPr/>
            </a:lvl1pPr>
            <a:lvl2pPr indent="-342900" lvl="1" marL="914400" algn="l">
              <a:lnSpc>
                <a:spcPct val="100000"/>
              </a:lnSpc>
              <a:spcBef>
                <a:spcPts val="360"/>
              </a:spcBef>
              <a:spcAft>
                <a:spcPts val="0"/>
              </a:spcAft>
              <a:buClr>
                <a:srgbClr val="FEFEFE"/>
              </a:buClr>
              <a:buSzPts val="1800"/>
              <a:buChar char="o"/>
              <a:defRPr/>
            </a:lvl2pPr>
            <a:lvl3pPr indent="-342900" lvl="2" marL="1371600" algn="l">
              <a:lnSpc>
                <a:spcPct val="100000"/>
              </a:lnSpc>
              <a:spcBef>
                <a:spcPts val="360"/>
              </a:spcBef>
              <a:spcAft>
                <a:spcPts val="0"/>
              </a:spcAft>
              <a:buClr>
                <a:srgbClr val="FEFEFE"/>
              </a:buClr>
              <a:buSzPts val="1800"/>
              <a:buChar char="•"/>
              <a:defRPr/>
            </a:lvl3pPr>
            <a:lvl4pPr indent="-342900" lvl="3" marL="1828800" algn="l">
              <a:lnSpc>
                <a:spcPct val="100000"/>
              </a:lnSpc>
              <a:spcBef>
                <a:spcPts val="360"/>
              </a:spcBef>
              <a:spcAft>
                <a:spcPts val="0"/>
              </a:spcAft>
              <a:buClr>
                <a:srgbClr val="FEFEFE"/>
              </a:buClr>
              <a:buSzPts val="1800"/>
              <a:buChar char="o"/>
              <a:defRPr/>
            </a:lvl4pPr>
            <a:lvl5pPr indent="-342900" lvl="4" marL="2286000" algn="l">
              <a:lnSpc>
                <a:spcPct val="100000"/>
              </a:lnSpc>
              <a:spcBef>
                <a:spcPts val="360"/>
              </a:spcBef>
              <a:spcAft>
                <a:spcPts val="0"/>
              </a:spcAft>
              <a:buClr>
                <a:srgbClr val="FEFEFE"/>
              </a:buClr>
              <a:buSzPts val="1800"/>
              <a:buChar char="•"/>
              <a:defRPr/>
            </a:lvl5pPr>
            <a:lvl6pPr indent="-342900" lvl="5" marL="2743200" algn="l">
              <a:lnSpc>
                <a:spcPct val="100000"/>
              </a:lnSpc>
              <a:spcBef>
                <a:spcPts val="360"/>
              </a:spcBef>
              <a:spcAft>
                <a:spcPts val="0"/>
              </a:spcAft>
              <a:buClr>
                <a:srgbClr val="FEFEFE"/>
              </a:buClr>
              <a:buSzPts val="1800"/>
              <a:buChar char="o"/>
              <a:defRPr/>
            </a:lvl6pPr>
            <a:lvl7pPr indent="-342900" lvl="6" marL="3200400" algn="l">
              <a:lnSpc>
                <a:spcPct val="100000"/>
              </a:lnSpc>
              <a:spcBef>
                <a:spcPts val="360"/>
              </a:spcBef>
              <a:spcAft>
                <a:spcPts val="0"/>
              </a:spcAft>
              <a:buClr>
                <a:srgbClr val="FEFEFE"/>
              </a:buClr>
              <a:buSzPts val="1800"/>
              <a:buChar char="•"/>
              <a:defRPr/>
            </a:lvl7pPr>
            <a:lvl8pPr indent="-342900" lvl="7" marL="3657600" algn="l">
              <a:lnSpc>
                <a:spcPct val="100000"/>
              </a:lnSpc>
              <a:spcBef>
                <a:spcPts val="360"/>
              </a:spcBef>
              <a:spcAft>
                <a:spcPts val="0"/>
              </a:spcAft>
              <a:buClr>
                <a:srgbClr val="FEFEFE"/>
              </a:buClr>
              <a:buSzPts val="1800"/>
              <a:buChar char="o"/>
              <a:defRPr/>
            </a:lvl8pPr>
            <a:lvl9pPr indent="-342900" lvl="8" marL="4114800" algn="l">
              <a:lnSpc>
                <a:spcPct val="100000"/>
              </a:lnSpc>
              <a:spcBef>
                <a:spcPts val="360"/>
              </a:spcBef>
              <a:spcAft>
                <a:spcPts val="0"/>
              </a:spcAft>
              <a:buClr>
                <a:srgbClr val="FEFEFE"/>
              </a:buClr>
              <a:buSzPts val="1800"/>
              <a:buChar char="•"/>
              <a:defRPr/>
            </a:lvl9pPr>
          </a:lstStyle>
          <a:p/>
        </p:txBody>
      </p:sp>
      <p:sp>
        <p:nvSpPr>
          <p:cNvPr id="173" name="Google Shape;173;g8f779a7a87_1_172"/>
          <p:cNvSpPr txBox="1"/>
          <p:nvPr>
            <p:ph idx="4" type="body"/>
          </p:nvPr>
        </p:nvSpPr>
        <p:spPr>
          <a:xfrm>
            <a:off x="4672584" y="2212848"/>
            <a:ext cx="4041600" cy="3913200"/>
          </a:xfrm>
          <a:prstGeom prst="rect">
            <a:avLst/>
          </a:prstGeom>
          <a:noFill/>
          <a:ln>
            <a:noFill/>
          </a:ln>
        </p:spPr>
        <p:txBody>
          <a:bodyPr anchorCtr="0" anchor="t" bIns="45700" lIns="91425" spcFirstLastPara="1" rIns="91425" wrap="square" tIns="45700">
            <a:noAutofit/>
          </a:bodyPr>
          <a:lstStyle>
            <a:lvl1pPr indent="-342900" lvl="0" marL="457200" algn="l">
              <a:lnSpc>
                <a:spcPct val="100000"/>
              </a:lnSpc>
              <a:spcBef>
                <a:spcPts val="360"/>
              </a:spcBef>
              <a:spcAft>
                <a:spcPts val="0"/>
              </a:spcAft>
              <a:buClr>
                <a:srgbClr val="FEFEFE"/>
              </a:buClr>
              <a:buSzPts val="1800"/>
              <a:buChar char="•"/>
              <a:defRPr/>
            </a:lvl1pPr>
            <a:lvl2pPr indent="-342900" lvl="1" marL="914400" algn="l">
              <a:lnSpc>
                <a:spcPct val="100000"/>
              </a:lnSpc>
              <a:spcBef>
                <a:spcPts val="360"/>
              </a:spcBef>
              <a:spcAft>
                <a:spcPts val="0"/>
              </a:spcAft>
              <a:buClr>
                <a:srgbClr val="FEFEFE"/>
              </a:buClr>
              <a:buSzPts val="1800"/>
              <a:buChar char="o"/>
              <a:defRPr/>
            </a:lvl2pPr>
            <a:lvl3pPr indent="-342900" lvl="2" marL="1371600" algn="l">
              <a:lnSpc>
                <a:spcPct val="100000"/>
              </a:lnSpc>
              <a:spcBef>
                <a:spcPts val="360"/>
              </a:spcBef>
              <a:spcAft>
                <a:spcPts val="0"/>
              </a:spcAft>
              <a:buClr>
                <a:srgbClr val="FEFEFE"/>
              </a:buClr>
              <a:buSzPts val="1800"/>
              <a:buChar char="•"/>
              <a:defRPr/>
            </a:lvl3pPr>
            <a:lvl4pPr indent="-342900" lvl="3" marL="1828800" algn="l">
              <a:lnSpc>
                <a:spcPct val="100000"/>
              </a:lnSpc>
              <a:spcBef>
                <a:spcPts val="360"/>
              </a:spcBef>
              <a:spcAft>
                <a:spcPts val="0"/>
              </a:spcAft>
              <a:buClr>
                <a:srgbClr val="FEFEFE"/>
              </a:buClr>
              <a:buSzPts val="1800"/>
              <a:buChar char="o"/>
              <a:defRPr/>
            </a:lvl4pPr>
            <a:lvl5pPr indent="-342900" lvl="4" marL="2286000" algn="l">
              <a:lnSpc>
                <a:spcPct val="100000"/>
              </a:lnSpc>
              <a:spcBef>
                <a:spcPts val="360"/>
              </a:spcBef>
              <a:spcAft>
                <a:spcPts val="0"/>
              </a:spcAft>
              <a:buClr>
                <a:srgbClr val="FEFEFE"/>
              </a:buClr>
              <a:buSzPts val="1800"/>
              <a:buChar char="•"/>
              <a:defRPr/>
            </a:lvl5pPr>
            <a:lvl6pPr indent="-342900" lvl="5" marL="2743200" algn="l">
              <a:lnSpc>
                <a:spcPct val="100000"/>
              </a:lnSpc>
              <a:spcBef>
                <a:spcPts val="360"/>
              </a:spcBef>
              <a:spcAft>
                <a:spcPts val="0"/>
              </a:spcAft>
              <a:buClr>
                <a:srgbClr val="FEFEFE"/>
              </a:buClr>
              <a:buSzPts val="1800"/>
              <a:buChar char="o"/>
              <a:defRPr/>
            </a:lvl6pPr>
            <a:lvl7pPr indent="-342900" lvl="6" marL="3200400" algn="l">
              <a:lnSpc>
                <a:spcPct val="100000"/>
              </a:lnSpc>
              <a:spcBef>
                <a:spcPts val="360"/>
              </a:spcBef>
              <a:spcAft>
                <a:spcPts val="0"/>
              </a:spcAft>
              <a:buClr>
                <a:srgbClr val="FEFEFE"/>
              </a:buClr>
              <a:buSzPts val="1800"/>
              <a:buChar char="•"/>
              <a:defRPr/>
            </a:lvl7pPr>
            <a:lvl8pPr indent="-342900" lvl="7" marL="3657600" algn="l">
              <a:lnSpc>
                <a:spcPct val="100000"/>
              </a:lnSpc>
              <a:spcBef>
                <a:spcPts val="360"/>
              </a:spcBef>
              <a:spcAft>
                <a:spcPts val="0"/>
              </a:spcAft>
              <a:buClr>
                <a:srgbClr val="FEFEFE"/>
              </a:buClr>
              <a:buSzPts val="1800"/>
              <a:buChar char="o"/>
              <a:defRPr/>
            </a:lvl8pPr>
            <a:lvl9pPr indent="-342900" lvl="8" marL="4114800" algn="l">
              <a:lnSpc>
                <a:spcPct val="100000"/>
              </a:lnSpc>
              <a:spcBef>
                <a:spcPts val="360"/>
              </a:spcBef>
              <a:spcAft>
                <a:spcPts val="0"/>
              </a:spcAft>
              <a:buClr>
                <a:srgbClr val="FEFEFE"/>
              </a:buClr>
              <a:buSzPts val="1800"/>
              <a:buChar char="•"/>
              <a:defRPr/>
            </a:lvl9pPr>
          </a:lstStyle>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74" name="Shape 174"/>
        <p:cNvGrpSpPr/>
        <p:nvPr/>
      </p:nvGrpSpPr>
      <p:grpSpPr>
        <a:xfrm>
          <a:off x="0" y="0"/>
          <a:ext cx="0" cy="0"/>
          <a:chOff x="0" y="0"/>
          <a:chExt cx="0" cy="0"/>
        </a:xfrm>
      </p:grpSpPr>
      <p:sp>
        <p:nvSpPr>
          <p:cNvPr id="175" name="Google Shape;175;g8f779a7a87_1_181"/>
          <p:cNvSpPr txBox="1"/>
          <p:nvPr>
            <p:ph type="title"/>
          </p:nvPr>
        </p:nvSpPr>
        <p:spPr>
          <a:xfrm>
            <a:off x="457200" y="0"/>
            <a:ext cx="8229600" cy="1600200"/>
          </a:xfrm>
          <a:prstGeom prst="rect">
            <a:avLst/>
          </a:prstGeom>
          <a:noFill/>
          <a:ln>
            <a:noFill/>
          </a:ln>
        </p:spPr>
        <p:txBody>
          <a:bodyPr anchorCtr="0" anchor="b" bIns="45700" lIns="91425" spcFirstLastPara="1" rIns="91425" wrap="square" tIns="45700">
            <a:noAutofit/>
          </a:bodyPr>
          <a:lstStyle>
            <a:lvl1pPr lvl="0" algn="ctr">
              <a:lnSpc>
                <a:spcPct val="322222"/>
              </a:lnSpc>
              <a:spcBef>
                <a:spcPts val="0"/>
              </a:spcBef>
              <a:spcAft>
                <a:spcPts val="0"/>
              </a:spcAft>
              <a:buClr>
                <a:schemeClr val="lt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6" name="Google Shape;176;g8f779a7a87_1_181"/>
          <p:cNvSpPr txBox="1"/>
          <p:nvPr>
            <p:ph idx="10" type="dt"/>
          </p:nvPr>
        </p:nvSpPr>
        <p:spPr>
          <a:xfrm>
            <a:off x="6363347" y="6356350"/>
            <a:ext cx="2085900" cy="365100"/>
          </a:xfrm>
          <a:prstGeom prst="rect">
            <a:avLst/>
          </a:prstGeom>
          <a:noFill/>
          <a:ln>
            <a:noFill/>
          </a:ln>
        </p:spPr>
        <p:txBody>
          <a:bodyPr anchorCtr="0" anchor="ctr" bIns="45700" lIns="91425" spcFirstLastPara="1" rIns="45700"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7" name="Google Shape;177;g8f779a7a87_1_181"/>
          <p:cNvSpPr txBox="1"/>
          <p:nvPr>
            <p:ph idx="11" type="ftr"/>
          </p:nvPr>
        </p:nvSpPr>
        <p:spPr>
          <a:xfrm>
            <a:off x="659165" y="6356350"/>
            <a:ext cx="2847900" cy="365100"/>
          </a:xfrm>
          <a:prstGeom prst="rect">
            <a:avLst/>
          </a:prstGeom>
          <a:noFill/>
          <a:ln>
            <a:noFill/>
          </a:ln>
        </p:spPr>
        <p:txBody>
          <a:bodyPr anchorCtr="0" anchor="ctr" bIns="45700" lIns="45700"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8" name="Google Shape;178;g8f779a7a87_1_181"/>
          <p:cNvSpPr txBox="1"/>
          <p:nvPr>
            <p:ph idx="12" type="sldNum"/>
          </p:nvPr>
        </p:nvSpPr>
        <p:spPr>
          <a:xfrm>
            <a:off x="8543278" y="6356350"/>
            <a:ext cx="561900" cy="365100"/>
          </a:xfrm>
          <a:prstGeom prst="rect">
            <a:avLst/>
          </a:prstGeom>
          <a:noFill/>
          <a:ln>
            <a:noFill/>
          </a:ln>
        </p:spPr>
        <p:txBody>
          <a:bodyPr anchorCtr="0" anchor="ctr" bIns="45700" lIns="27425" spcFirstLastPara="1" rIns="45700" wrap="square" tIns="45700">
            <a:noAutofit/>
          </a:bodyPr>
          <a:lstStyle>
            <a:lvl1pPr indent="0" lvl="0" marL="0" marR="0" algn="l">
              <a:lnSpc>
                <a:spcPct val="100000"/>
              </a:lnSpc>
              <a:spcBef>
                <a:spcPts val="0"/>
              </a:spcBef>
              <a:spcAft>
                <a:spcPts val="0"/>
              </a:spcAft>
              <a:buClr>
                <a:srgbClr val="000000"/>
              </a:buClr>
              <a:buSzPts val="1200"/>
              <a:buFont typeface="Arial"/>
              <a:buNone/>
              <a:defRPr b="0" i="0" sz="1200" u="none" cap="none" strike="noStrike">
                <a:solidFill>
                  <a:srgbClr val="FEFEFE"/>
                </a:solidFill>
                <a:latin typeface="Century Gothic"/>
                <a:ea typeface="Century Gothic"/>
                <a:cs typeface="Century Gothic"/>
                <a:sym typeface="Century Gothic"/>
              </a:defRPr>
            </a:lvl1pPr>
            <a:lvl2pPr indent="0" lvl="1" marL="0" marR="0" algn="l">
              <a:lnSpc>
                <a:spcPct val="100000"/>
              </a:lnSpc>
              <a:spcBef>
                <a:spcPts val="0"/>
              </a:spcBef>
              <a:spcAft>
                <a:spcPts val="0"/>
              </a:spcAft>
              <a:buClr>
                <a:srgbClr val="000000"/>
              </a:buClr>
              <a:buSzPts val="1200"/>
              <a:buFont typeface="Arial"/>
              <a:buNone/>
              <a:defRPr b="0" i="0" sz="1200" u="none" cap="none" strike="noStrike">
                <a:solidFill>
                  <a:srgbClr val="FEFEFE"/>
                </a:solidFill>
                <a:latin typeface="Century Gothic"/>
                <a:ea typeface="Century Gothic"/>
                <a:cs typeface="Century Gothic"/>
                <a:sym typeface="Century Gothic"/>
              </a:defRPr>
            </a:lvl2pPr>
            <a:lvl3pPr indent="0" lvl="2" marL="0" marR="0" algn="l">
              <a:lnSpc>
                <a:spcPct val="100000"/>
              </a:lnSpc>
              <a:spcBef>
                <a:spcPts val="0"/>
              </a:spcBef>
              <a:spcAft>
                <a:spcPts val="0"/>
              </a:spcAft>
              <a:buClr>
                <a:srgbClr val="000000"/>
              </a:buClr>
              <a:buSzPts val="1200"/>
              <a:buFont typeface="Arial"/>
              <a:buNone/>
              <a:defRPr b="0" i="0" sz="1200" u="none" cap="none" strike="noStrike">
                <a:solidFill>
                  <a:srgbClr val="FEFEFE"/>
                </a:solidFill>
                <a:latin typeface="Century Gothic"/>
                <a:ea typeface="Century Gothic"/>
                <a:cs typeface="Century Gothic"/>
                <a:sym typeface="Century Gothic"/>
              </a:defRPr>
            </a:lvl3pPr>
            <a:lvl4pPr indent="0" lvl="3" marL="0" marR="0" algn="l">
              <a:lnSpc>
                <a:spcPct val="100000"/>
              </a:lnSpc>
              <a:spcBef>
                <a:spcPts val="0"/>
              </a:spcBef>
              <a:spcAft>
                <a:spcPts val="0"/>
              </a:spcAft>
              <a:buClr>
                <a:srgbClr val="000000"/>
              </a:buClr>
              <a:buSzPts val="1200"/>
              <a:buFont typeface="Arial"/>
              <a:buNone/>
              <a:defRPr b="0" i="0" sz="1200" u="none" cap="none" strike="noStrike">
                <a:solidFill>
                  <a:srgbClr val="FEFEFE"/>
                </a:solidFill>
                <a:latin typeface="Century Gothic"/>
                <a:ea typeface="Century Gothic"/>
                <a:cs typeface="Century Gothic"/>
                <a:sym typeface="Century Gothic"/>
              </a:defRPr>
            </a:lvl4pPr>
            <a:lvl5pPr indent="0" lvl="4" marL="0" marR="0" algn="l">
              <a:lnSpc>
                <a:spcPct val="100000"/>
              </a:lnSpc>
              <a:spcBef>
                <a:spcPts val="0"/>
              </a:spcBef>
              <a:spcAft>
                <a:spcPts val="0"/>
              </a:spcAft>
              <a:buClr>
                <a:srgbClr val="000000"/>
              </a:buClr>
              <a:buSzPts val="1200"/>
              <a:buFont typeface="Arial"/>
              <a:buNone/>
              <a:defRPr b="0" i="0" sz="1200" u="none" cap="none" strike="noStrike">
                <a:solidFill>
                  <a:srgbClr val="FEFEFE"/>
                </a:solidFill>
                <a:latin typeface="Century Gothic"/>
                <a:ea typeface="Century Gothic"/>
                <a:cs typeface="Century Gothic"/>
                <a:sym typeface="Century Gothic"/>
              </a:defRPr>
            </a:lvl5pPr>
            <a:lvl6pPr indent="0" lvl="5" marL="0" marR="0" algn="l">
              <a:lnSpc>
                <a:spcPct val="100000"/>
              </a:lnSpc>
              <a:spcBef>
                <a:spcPts val="0"/>
              </a:spcBef>
              <a:spcAft>
                <a:spcPts val="0"/>
              </a:spcAft>
              <a:buClr>
                <a:srgbClr val="000000"/>
              </a:buClr>
              <a:buSzPts val="1200"/>
              <a:buFont typeface="Arial"/>
              <a:buNone/>
              <a:defRPr b="0" i="0" sz="1200" u="none" cap="none" strike="noStrike">
                <a:solidFill>
                  <a:srgbClr val="FEFEFE"/>
                </a:solidFill>
                <a:latin typeface="Century Gothic"/>
                <a:ea typeface="Century Gothic"/>
                <a:cs typeface="Century Gothic"/>
                <a:sym typeface="Century Gothic"/>
              </a:defRPr>
            </a:lvl6pPr>
            <a:lvl7pPr indent="0" lvl="6" marL="0" marR="0" algn="l">
              <a:lnSpc>
                <a:spcPct val="100000"/>
              </a:lnSpc>
              <a:spcBef>
                <a:spcPts val="0"/>
              </a:spcBef>
              <a:spcAft>
                <a:spcPts val="0"/>
              </a:spcAft>
              <a:buClr>
                <a:srgbClr val="000000"/>
              </a:buClr>
              <a:buSzPts val="1200"/>
              <a:buFont typeface="Arial"/>
              <a:buNone/>
              <a:defRPr b="0" i="0" sz="1200" u="none" cap="none" strike="noStrike">
                <a:solidFill>
                  <a:srgbClr val="FEFEFE"/>
                </a:solidFill>
                <a:latin typeface="Century Gothic"/>
                <a:ea typeface="Century Gothic"/>
                <a:cs typeface="Century Gothic"/>
                <a:sym typeface="Century Gothic"/>
              </a:defRPr>
            </a:lvl7pPr>
            <a:lvl8pPr indent="0" lvl="7" marL="0" marR="0" algn="l">
              <a:lnSpc>
                <a:spcPct val="100000"/>
              </a:lnSpc>
              <a:spcBef>
                <a:spcPts val="0"/>
              </a:spcBef>
              <a:spcAft>
                <a:spcPts val="0"/>
              </a:spcAft>
              <a:buClr>
                <a:srgbClr val="000000"/>
              </a:buClr>
              <a:buSzPts val="1200"/>
              <a:buFont typeface="Arial"/>
              <a:buNone/>
              <a:defRPr b="0" i="0" sz="1200" u="none" cap="none" strike="noStrike">
                <a:solidFill>
                  <a:srgbClr val="FEFEFE"/>
                </a:solidFill>
                <a:latin typeface="Century Gothic"/>
                <a:ea typeface="Century Gothic"/>
                <a:cs typeface="Century Gothic"/>
                <a:sym typeface="Century Gothic"/>
              </a:defRPr>
            </a:lvl8pPr>
            <a:lvl9pPr indent="0" lvl="8" marL="0" marR="0" algn="l">
              <a:lnSpc>
                <a:spcPct val="100000"/>
              </a:lnSpc>
              <a:spcBef>
                <a:spcPts val="0"/>
              </a:spcBef>
              <a:spcAft>
                <a:spcPts val="0"/>
              </a:spcAft>
              <a:buClr>
                <a:srgbClr val="000000"/>
              </a:buClr>
              <a:buSzPts val="1200"/>
              <a:buFont typeface="Arial"/>
              <a:buNone/>
              <a:defRPr b="0" i="0" sz="1200" u="none" cap="none" strike="noStrike">
                <a:solidFill>
                  <a:srgbClr val="FEFEFE"/>
                </a:solidFill>
                <a:latin typeface="Century Gothic"/>
                <a:ea typeface="Century Gothic"/>
                <a:cs typeface="Century Gothic"/>
                <a:sym typeface="Century Gothic"/>
              </a:defRPr>
            </a:lvl9pPr>
          </a:lstStyle>
          <a:p>
            <a:pPr indent="0" lvl="0" marL="0" rtl="0" algn="l">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79" name="Shape 179"/>
        <p:cNvGrpSpPr/>
        <p:nvPr/>
      </p:nvGrpSpPr>
      <p:grpSpPr>
        <a:xfrm>
          <a:off x="0" y="0"/>
          <a:ext cx="0" cy="0"/>
          <a:chOff x="0" y="0"/>
          <a:chExt cx="0" cy="0"/>
        </a:xfrm>
      </p:grpSpPr>
      <p:sp>
        <p:nvSpPr>
          <p:cNvPr id="180" name="Google Shape;180;g8f779a7a87_1_186"/>
          <p:cNvSpPr txBox="1"/>
          <p:nvPr>
            <p:ph idx="10" type="dt"/>
          </p:nvPr>
        </p:nvSpPr>
        <p:spPr>
          <a:xfrm>
            <a:off x="6363347" y="6356350"/>
            <a:ext cx="2085900" cy="365100"/>
          </a:xfrm>
          <a:prstGeom prst="rect">
            <a:avLst/>
          </a:prstGeom>
          <a:noFill/>
          <a:ln>
            <a:noFill/>
          </a:ln>
        </p:spPr>
        <p:txBody>
          <a:bodyPr anchorCtr="0" anchor="ctr" bIns="45700" lIns="91425" spcFirstLastPara="1" rIns="45700"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1" name="Google Shape;181;g8f779a7a87_1_186"/>
          <p:cNvSpPr txBox="1"/>
          <p:nvPr>
            <p:ph idx="11" type="ftr"/>
          </p:nvPr>
        </p:nvSpPr>
        <p:spPr>
          <a:xfrm>
            <a:off x="659165" y="6356350"/>
            <a:ext cx="2847900" cy="365100"/>
          </a:xfrm>
          <a:prstGeom prst="rect">
            <a:avLst/>
          </a:prstGeom>
          <a:noFill/>
          <a:ln>
            <a:noFill/>
          </a:ln>
        </p:spPr>
        <p:txBody>
          <a:bodyPr anchorCtr="0" anchor="ctr" bIns="45700" lIns="45700"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2" name="Google Shape;182;g8f779a7a87_1_186"/>
          <p:cNvSpPr txBox="1"/>
          <p:nvPr>
            <p:ph idx="12" type="sldNum"/>
          </p:nvPr>
        </p:nvSpPr>
        <p:spPr>
          <a:xfrm>
            <a:off x="8543278" y="6356350"/>
            <a:ext cx="561900" cy="365100"/>
          </a:xfrm>
          <a:prstGeom prst="rect">
            <a:avLst/>
          </a:prstGeom>
          <a:noFill/>
          <a:ln>
            <a:noFill/>
          </a:ln>
        </p:spPr>
        <p:txBody>
          <a:bodyPr anchorCtr="0" anchor="ctr" bIns="45700" lIns="27425" spcFirstLastPara="1" rIns="45700" wrap="square" tIns="45700">
            <a:noAutofit/>
          </a:bodyPr>
          <a:lstStyle>
            <a:lvl1pPr indent="0" lvl="0" marL="0" marR="0" algn="l">
              <a:lnSpc>
                <a:spcPct val="100000"/>
              </a:lnSpc>
              <a:spcBef>
                <a:spcPts val="0"/>
              </a:spcBef>
              <a:spcAft>
                <a:spcPts val="0"/>
              </a:spcAft>
              <a:buClr>
                <a:srgbClr val="000000"/>
              </a:buClr>
              <a:buSzPts val="1200"/>
              <a:buFont typeface="Arial"/>
              <a:buNone/>
              <a:defRPr b="0" i="0" sz="1200" u="none" cap="none" strike="noStrike">
                <a:solidFill>
                  <a:srgbClr val="FEFEFE"/>
                </a:solidFill>
                <a:latin typeface="Century Gothic"/>
                <a:ea typeface="Century Gothic"/>
                <a:cs typeface="Century Gothic"/>
                <a:sym typeface="Century Gothic"/>
              </a:defRPr>
            </a:lvl1pPr>
            <a:lvl2pPr indent="0" lvl="1" marL="0" marR="0" algn="l">
              <a:lnSpc>
                <a:spcPct val="100000"/>
              </a:lnSpc>
              <a:spcBef>
                <a:spcPts val="0"/>
              </a:spcBef>
              <a:spcAft>
                <a:spcPts val="0"/>
              </a:spcAft>
              <a:buClr>
                <a:srgbClr val="000000"/>
              </a:buClr>
              <a:buSzPts val="1200"/>
              <a:buFont typeface="Arial"/>
              <a:buNone/>
              <a:defRPr b="0" i="0" sz="1200" u="none" cap="none" strike="noStrike">
                <a:solidFill>
                  <a:srgbClr val="FEFEFE"/>
                </a:solidFill>
                <a:latin typeface="Century Gothic"/>
                <a:ea typeface="Century Gothic"/>
                <a:cs typeface="Century Gothic"/>
                <a:sym typeface="Century Gothic"/>
              </a:defRPr>
            </a:lvl2pPr>
            <a:lvl3pPr indent="0" lvl="2" marL="0" marR="0" algn="l">
              <a:lnSpc>
                <a:spcPct val="100000"/>
              </a:lnSpc>
              <a:spcBef>
                <a:spcPts val="0"/>
              </a:spcBef>
              <a:spcAft>
                <a:spcPts val="0"/>
              </a:spcAft>
              <a:buClr>
                <a:srgbClr val="000000"/>
              </a:buClr>
              <a:buSzPts val="1200"/>
              <a:buFont typeface="Arial"/>
              <a:buNone/>
              <a:defRPr b="0" i="0" sz="1200" u="none" cap="none" strike="noStrike">
                <a:solidFill>
                  <a:srgbClr val="FEFEFE"/>
                </a:solidFill>
                <a:latin typeface="Century Gothic"/>
                <a:ea typeface="Century Gothic"/>
                <a:cs typeface="Century Gothic"/>
                <a:sym typeface="Century Gothic"/>
              </a:defRPr>
            </a:lvl3pPr>
            <a:lvl4pPr indent="0" lvl="3" marL="0" marR="0" algn="l">
              <a:lnSpc>
                <a:spcPct val="100000"/>
              </a:lnSpc>
              <a:spcBef>
                <a:spcPts val="0"/>
              </a:spcBef>
              <a:spcAft>
                <a:spcPts val="0"/>
              </a:spcAft>
              <a:buClr>
                <a:srgbClr val="000000"/>
              </a:buClr>
              <a:buSzPts val="1200"/>
              <a:buFont typeface="Arial"/>
              <a:buNone/>
              <a:defRPr b="0" i="0" sz="1200" u="none" cap="none" strike="noStrike">
                <a:solidFill>
                  <a:srgbClr val="FEFEFE"/>
                </a:solidFill>
                <a:latin typeface="Century Gothic"/>
                <a:ea typeface="Century Gothic"/>
                <a:cs typeface="Century Gothic"/>
                <a:sym typeface="Century Gothic"/>
              </a:defRPr>
            </a:lvl4pPr>
            <a:lvl5pPr indent="0" lvl="4" marL="0" marR="0" algn="l">
              <a:lnSpc>
                <a:spcPct val="100000"/>
              </a:lnSpc>
              <a:spcBef>
                <a:spcPts val="0"/>
              </a:spcBef>
              <a:spcAft>
                <a:spcPts val="0"/>
              </a:spcAft>
              <a:buClr>
                <a:srgbClr val="000000"/>
              </a:buClr>
              <a:buSzPts val="1200"/>
              <a:buFont typeface="Arial"/>
              <a:buNone/>
              <a:defRPr b="0" i="0" sz="1200" u="none" cap="none" strike="noStrike">
                <a:solidFill>
                  <a:srgbClr val="FEFEFE"/>
                </a:solidFill>
                <a:latin typeface="Century Gothic"/>
                <a:ea typeface="Century Gothic"/>
                <a:cs typeface="Century Gothic"/>
                <a:sym typeface="Century Gothic"/>
              </a:defRPr>
            </a:lvl5pPr>
            <a:lvl6pPr indent="0" lvl="5" marL="0" marR="0" algn="l">
              <a:lnSpc>
                <a:spcPct val="100000"/>
              </a:lnSpc>
              <a:spcBef>
                <a:spcPts val="0"/>
              </a:spcBef>
              <a:spcAft>
                <a:spcPts val="0"/>
              </a:spcAft>
              <a:buClr>
                <a:srgbClr val="000000"/>
              </a:buClr>
              <a:buSzPts val="1200"/>
              <a:buFont typeface="Arial"/>
              <a:buNone/>
              <a:defRPr b="0" i="0" sz="1200" u="none" cap="none" strike="noStrike">
                <a:solidFill>
                  <a:srgbClr val="FEFEFE"/>
                </a:solidFill>
                <a:latin typeface="Century Gothic"/>
                <a:ea typeface="Century Gothic"/>
                <a:cs typeface="Century Gothic"/>
                <a:sym typeface="Century Gothic"/>
              </a:defRPr>
            </a:lvl6pPr>
            <a:lvl7pPr indent="0" lvl="6" marL="0" marR="0" algn="l">
              <a:lnSpc>
                <a:spcPct val="100000"/>
              </a:lnSpc>
              <a:spcBef>
                <a:spcPts val="0"/>
              </a:spcBef>
              <a:spcAft>
                <a:spcPts val="0"/>
              </a:spcAft>
              <a:buClr>
                <a:srgbClr val="000000"/>
              </a:buClr>
              <a:buSzPts val="1200"/>
              <a:buFont typeface="Arial"/>
              <a:buNone/>
              <a:defRPr b="0" i="0" sz="1200" u="none" cap="none" strike="noStrike">
                <a:solidFill>
                  <a:srgbClr val="FEFEFE"/>
                </a:solidFill>
                <a:latin typeface="Century Gothic"/>
                <a:ea typeface="Century Gothic"/>
                <a:cs typeface="Century Gothic"/>
                <a:sym typeface="Century Gothic"/>
              </a:defRPr>
            </a:lvl7pPr>
            <a:lvl8pPr indent="0" lvl="7" marL="0" marR="0" algn="l">
              <a:lnSpc>
                <a:spcPct val="100000"/>
              </a:lnSpc>
              <a:spcBef>
                <a:spcPts val="0"/>
              </a:spcBef>
              <a:spcAft>
                <a:spcPts val="0"/>
              </a:spcAft>
              <a:buClr>
                <a:srgbClr val="000000"/>
              </a:buClr>
              <a:buSzPts val="1200"/>
              <a:buFont typeface="Arial"/>
              <a:buNone/>
              <a:defRPr b="0" i="0" sz="1200" u="none" cap="none" strike="noStrike">
                <a:solidFill>
                  <a:srgbClr val="FEFEFE"/>
                </a:solidFill>
                <a:latin typeface="Century Gothic"/>
                <a:ea typeface="Century Gothic"/>
                <a:cs typeface="Century Gothic"/>
                <a:sym typeface="Century Gothic"/>
              </a:defRPr>
            </a:lvl8pPr>
            <a:lvl9pPr indent="0" lvl="8" marL="0" marR="0" algn="l">
              <a:lnSpc>
                <a:spcPct val="100000"/>
              </a:lnSpc>
              <a:spcBef>
                <a:spcPts val="0"/>
              </a:spcBef>
              <a:spcAft>
                <a:spcPts val="0"/>
              </a:spcAft>
              <a:buClr>
                <a:srgbClr val="000000"/>
              </a:buClr>
              <a:buSzPts val="1200"/>
              <a:buFont typeface="Arial"/>
              <a:buNone/>
              <a:defRPr b="0" i="0" sz="1200" u="none" cap="none" strike="noStrike">
                <a:solidFill>
                  <a:srgbClr val="FEFEFE"/>
                </a:solidFill>
                <a:latin typeface="Century Gothic"/>
                <a:ea typeface="Century Gothic"/>
                <a:cs typeface="Century Gothic"/>
                <a:sym typeface="Century Gothic"/>
              </a:defRPr>
            </a:lvl9pPr>
          </a:lstStyle>
          <a:p>
            <a:pPr indent="0" lvl="0" marL="0" rtl="0" algn="l">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183" name="Shape 183"/>
        <p:cNvGrpSpPr/>
        <p:nvPr/>
      </p:nvGrpSpPr>
      <p:grpSpPr>
        <a:xfrm>
          <a:off x="0" y="0"/>
          <a:ext cx="0" cy="0"/>
          <a:chOff x="0" y="0"/>
          <a:chExt cx="0" cy="0"/>
        </a:xfrm>
      </p:grpSpPr>
      <p:sp>
        <p:nvSpPr>
          <p:cNvPr id="184" name="Google Shape;184;g8f779a7a87_1_190"/>
          <p:cNvSpPr txBox="1"/>
          <p:nvPr>
            <p:ph type="title"/>
          </p:nvPr>
        </p:nvSpPr>
        <p:spPr>
          <a:xfrm>
            <a:off x="5907087" y="266700"/>
            <a:ext cx="3008400" cy="2095500"/>
          </a:xfrm>
          <a:prstGeom prst="rect">
            <a:avLst/>
          </a:prstGeom>
          <a:noFill/>
          <a:ln>
            <a:noFill/>
          </a:ln>
        </p:spPr>
        <p:txBody>
          <a:bodyPr anchorCtr="0" anchor="b" bIns="45700" lIns="91425" spcFirstLastPara="1" rIns="91425" wrap="square" tIns="45700">
            <a:noAutofit/>
          </a:bodyPr>
          <a:lstStyle>
            <a:lvl1pPr lvl="0" algn="ctr">
              <a:lnSpc>
                <a:spcPct val="100000"/>
              </a:lnSpc>
              <a:spcBef>
                <a:spcPts val="0"/>
              </a:spcBef>
              <a:spcAft>
                <a:spcPts val="0"/>
              </a:spcAft>
              <a:buClr>
                <a:schemeClr val="lt2"/>
              </a:buClr>
              <a:buSzPts val="2800"/>
              <a:buFont typeface="Palatino Linotype"/>
              <a:buNone/>
              <a:defRPr b="0" sz="28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5" name="Google Shape;185;g8f779a7a87_1_190"/>
          <p:cNvSpPr txBox="1"/>
          <p:nvPr>
            <p:ph idx="1" type="body"/>
          </p:nvPr>
        </p:nvSpPr>
        <p:spPr>
          <a:xfrm>
            <a:off x="719137" y="273050"/>
            <a:ext cx="4995900" cy="5853000"/>
          </a:xfrm>
          <a:prstGeom prst="rect">
            <a:avLst/>
          </a:prstGeom>
          <a:noFill/>
          <a:ln>
            <a:noFill/>
          </a:ln>
        </p:spPr>
        <p:txBody>
          <a:bodyPr anchorCtr="0" anchor="t" bIns="45700" lIns="91425" spcFirstLastPara="1" rIns="91425" wrap="square" tIns="45700">
            <a:noAutofit/>
          </a:bodyPr>
          <a:lstStyle>
            <a:lvl1pPr indent="-431800" lvl="0" marL="457200" algn="l">
              <a:lnSpc>
                <a:spcPct val="100000"/>
              </a:lnSpc>
              <a:spcBef>
                <a:spcPts val="640"/>
              </a:spcBef>
              <a:spcAft>
                <a:spcPts val="0"/>
              </a:spcAft>
              <a:buClr>
                <a:srgbClr val="FEFEFE"/>
              </a:buClr>
              <a:buSzPts val="3200"/>
              <a:buChar char="•"/>
              <a:defRPr sz="3200"/>
            </a:lvl1pPr>
            <a:lvl2pPr indent="-406400" lvl="1" marL="914400" algn="l">
              <a:lnSpc>
                <a:spcPct val="100000"/>
              </a:lnSpc>
              <a:spcBef>
                <a:spcPts val="560"/>
              </a:spcBef>
              <a:spcAft>
                <a:spcPts val="0"/>
              </a:spcAft>
              <a:buClr>
                <a:srgbClr val="FEFEFE"/>
              </a:buClr>
              <a:buSzPts val="2800"/>
              <a:buChar char="o"/>
              <a:defRPr sz="2800"/>
            </a:lvl2pPr>
            <a:lvl3pPr indent="-381000" lvl="2" marL="1371600" algn="l">
              <a:lnSpc>
                <a:spcPct val="100000"/>
              </a:lnSpc>
              <a:spcBef>
                <a:spcPts val="480"/>
              </a:spcBef>
              <a:spcAft>
                <a:spcPts val="0"/>
              </a:spcAft>
              <a:buClr>
                <a:srgbClr val="FEFEFE"/>
              </a:buClr>
              <a:buSzPts val="2400"/>
              <a:buChar char="•"/>
              <a:defRPr sz="2400"/>
            </a:lvl3pPr>
            <a:lvl4pPr indent="-355600" lvl="3" marL="1828800" algn="l">
              <a:lnSpc>
                <a:spcPct val="100000"/>
              </a:lnSpc>
              <a:spcBef>
                <a:spcPts val="400"/>
              </a:spcBef>
              <a:spcAft>
                <a:spcPts val="0"/>
              </a:spcAft>
              <a:buClr>
                <a:srgbClr val="FEFEFE"/>
              </a:buClr>
              <a:buSzPts val="2000"/>
              <a:buChar char="o"/>
              <a:defRPr sz="2000"/>
            </a:lvl4pPr>
            <a:lvl5pPr indent="-355600" lvl="4" marL="2286000" algn="l">
              <a:lnSpc>
                <a:spcPct val="100000"/>
              </a:lnSpc>
              <a:spcBef>
                <a:spcPts val="400"/>
              </a:spcBef>
              <a:spcAft>
                <a:spcPts val="0"/>
              </a:spcAft>
              <a:buClr>
                <a:srgbClr val="FEFEFE"/>
              </a:buClr>
              <a:buSzPts val="2000"/>
              <a:buChar char="•"/>
              <a:defRPr sz="2000"/>
            </a:lvl5pPr>
            <a:lvl6pPr indent="-355600" lvl="5" marL="2743200" algn="l">
              <a:lnSpc>
                <a:spcPct val="100000"/>
              </a:lnSpc>
              <a:spcBef>
                <a:spcPts val="400"/>
              </a:spcBef>
              <a:spcAft>
                <a:spcPts val="0"/>
              </a:spcAft>
              <a:buClr>
                <a:srgbClr val="FEFEFE"/>
              </a:buClr>
              <a:buSzPts val="2000"/>
              <a:buChar char="o"/>
              <a:defRPr sz="2000"/>
            </a:lvl6pPr>
            <a:lvl7pPr indent="-355600" lvl="6" marL="3200400" algn="l">
              <a:lnSpc>
                <a:spcPct val="100000"/>
              </a:lnSpc>
              <a:spcBef>
                <a:spcPts val="400"/>
              </a:spcBef>
              <a:spcAft>
                <a:spcPts val="0"/>
              </a:spcAft>
              <a:buClr>
                <a:srgbClr val="FEFEFE"/>
              </a:buClr>
              <a:buSzPts val="2000"/>
              <a:buChar char="•"/>
              <a:defRPr sz="2000"/>
            </a:lvl7pPr>
            <a:lvl8pPr indent="-355600" lvl="7" marL="3657600" algn="l">
              <a:lnSpc>
                <a:spcPct val="100000"/>
              </a:lnSpc>
              <a:spcBef>
                <a:spcPts val="400"/>
              </a:spcBef>
              <a:spcAft>
                <a:spcPts val="0"/>
              </a:spcAft>
              <a:buClr>
                <a:srgbClr val="FEFEFE"/>
              </a:buClr>
              <a:buSzPts val="2000"/>
              <a:buChar char="o"/>
              <a:defRPr sz="2000"/>
            </a:lvl8pPr>
            <a:lvl9pPr indent="-355600" lvl="8" marL="4114800" algn="l">
              <a:lnSpc>
                <a:spcPct val="100000"/>
              </a:lnSpc>
              <a:spcBef>
                <a:spcPts val="400"/>
              </a:spcBef>
              <a:spcAft>
                <a:spcPts val="0"/>
              </a:spcAft>
              <a:buClr>
                <a:srgbClr val="FEFEFE"/>
              </a:buClr>
              <a:buSzPts val="2000"/>
              <a:buChar char="•"/>
              <a:defRPr sz="2000"/>
            </a:lvl9pPr>
          </a:lstStyle>
          <a:p/>
        </p:txBody>
      </p:sp>
      <p:sp>
        <p:nvSpPr>
          <p:cNvPr id="186" name="Google Shape;186;g8f779a7a87_1_190"/>
          <p:cNvSpPr txBox="1"/>
          <p:nvPr>
            <p:ph idx="2" type="body"/>
          </p:nvPr>
        </p:nvSpPr>
        <p:spPr>
          <a:xfrm>
            <a:off x="5907087" y="2438400"/>
            <a:ext cx="3008400" cy="3687900"/>
          </a:xfrm>
          <a:prstGeom prst="rect">
            <a:avLst/>
          </a:prstGeom>
          <a:noFill/>
          <a:ln>
            <a:noFill/>
          </a:ln>
        </p:spPr>
        <p:txBody>
          <a:bodyPr anchorCtr="0" anchor="t" bIns="45700" lIns="91425" spcFirstLastPara="1" rIns="91425" wrap="square" tIns="45700">
            <a:noAutofit/>
          </a:bodyPr>
          <a:lstStyle>
            <a:lvl1pPr indent="-228600" lvl="0" marL="457200" algn="ctr">
              <a:lnSpc>
                <a:spcPct val="125000"/>
              </a:lnSpc>
              <a:spcBef>
                <a:spcPts val="320"/>
              </a:spcBef>
              <a:spcAft>
                <a:spcPts val="0"/>
              </a:spcAft>
              <a:buClr>
                <a:srgbClr val="FEFEFE"/>
              </a:buClr>
              <a:buSzPts val="1600"/>
              <a:buNone/>
              <a:defRPr sz="1600"/>
            </a:lvl1pPr>
            <a:lvl2pPr indent="-228600" lvl="1" marL="914400" algn="l">
              <a:lnSpc>
                <a:spcPct val="100000"/>
              </a:lnSpc>
              <a:spcBef>
                <a:spcPts val="240"/>
              </a:spcBef>
              <a:spcAft>
                <a:spcPts val="0"/>
              </a:spcAft>
              <a:buClr>
                <a:srgbClr val="FEFEFE"/>
              </a:buClr>
              <a:buSzPts val="1200"/>
              <a:buNone/>
              <a:defRPr sz="1200"/>
            </a:lvl2pPr>
            <a:lvl3pPr indent="-228600" lvl="2" marL="1371600" algn="l">
              <a:lnSpc>
                <a:spcPct val="100000"/>
              </a:lnSpc>
              <a:spcBef>
                <a:spcPts val="200"/>
              </a:spcBef>
              <a:spcAft>
                <a:spcPts val="0"/>
              </a:spcAft>
              <a:buClr>
                <a:srgbClr val="FEFEFE"/>
              </a:buClr>
              <a:buSzPts val="1000"/>
              <a:buNone/>
              <a:defRPr sz="1000"/>
            </a:lvl3pPr>
            <a:lvl4pPr indent="-228600" lvl="3" marL="1828800" algn="l">
              <a:lnSpc>
                <a:spcPct val="100000"/>
              </a:lnSpc>
              <a:spcBef>
                <a:spcPts val="180"/>
              </a:spcBef>
              <a:spcAft>
                <a:spcPts val="0"/>
              </a:spcAft>
              <a:buClr>
                <a:srgbClr val="FEFEFE"/>
              </a:buClr>
              <a:buSzPts val="900"/>
              <a:buNone/>
              <a:defRPr sz="900"/>
            </a:lvl4pPr>
            <a:lvl5pPr indent="-228600" lvl="4" marL="2286000" algn="l">
              <a:lnSpc>
                <a:spcPct val="100000"/>
              </a:lnSpc>
              <a:spcBef>
                <a:spcPts val="180"/>
              </a:spcBef>
              <a:spcAft>
                <a:spcPts val="0"/>
              </a:spcAft>
              <a:buClr>
                <a:srgbClr val="FEFEFE"/>
              </a:buClr>
              <a:buSzPts val="900"/>
              <a:buNone/>
              <a:defRPr sz="900"/>
            </a:lvl5pPr>
            <a:lvl6pPr indent="-228600" lvl="5" marL="2743200" algn="l">
              <a:lnSpc>
                <a:spcPct val="100000"/>
              </a:lnSpc>
              <a:spcBef>
                <a:spcPts val="180"/>
              </a:spcBef>
              <a:spcAft>
                <a:spcPts val="0"/>
              </a:spcAft>
              <a:buClr>
                <a:srgbClr val="FEFEFE"/>
              </a:buClr>
              <a:buSzPts val="900"/>
              <a:buNone/>
              <a:defRPr sz="900"/>
            </a:lvl6pPr>
            <a:lvl7pPr indent="-228600" lvl="6" marL="3200400" algn="l">
              <a:lnSpc>
                <a:spcPct val="100000"/>
              </a:lnSpc>
              <a:spcBef>
                <a:spcPts val="180"/>
              </a:spcBef>
              <a:spcAft>
                <a:spcPts val="0"/>
              </a:spcAft>
              <a:buClr>
                <a:srgbClr val="FEFEFE"/>
              </a:buClr>
              <a:buSzPts val="900"/>
              <a:buNone/>
              <a:defRPr sz="900"/>
            </a:lvl7pPr>
            <a:lvl8pPr indent="-228600" lvl="7" marL="3657600" algn="l">
              <a:lnSpc>
                <a:spcPct val="100000"/>
              </a:lnSpc>
              <a:spcBef>
                <a:spcPts val="180"/>
              </a:spcBef>
              <a:spcAft>
                <a:spcPts val="0"/>
              </a:spcAft>
              <a:buClr>
                <a:srgbClr val="FEFEFE"/>
              </a:buClr>
              <a:buSzPts val="900"/>
              <a:buNone/>
              <a:defRPr sz="900"/>
            </a:lvl8pPr>
            <a:lvl9pPr indent="-228600" lvl="8" marL="4114800" algn="l">
              <a:lnSpc>
                <a:spcPct val="100000"/>
              </a:lnSpc>
              <a:spcBef>
                <a:spcPts val="180"/>
              </a:spcBef>
              <a:spcAft>
                <a:spcPts val="0"/>
              </a:spcAft>
              <a:buClr>
                <a:srgbClr val="FEFEFE"/>
              </a:buClr>
              <a:buSzPts val="900"/>
              <a:buNone/>
              <a:defRPr sz="900"/>
            </a:lvl9pPr>
          </a:lstStyle>
          <a:p/>
        </p:txBody>
      </p:sp>
      <p:sp>
        <p:nvSpPr>
          <p:cNvPr id="187" name="Google Shape;187;g8f779a7a87_1_190"/>
          <p:cNvSpPr txBox="1"/>
          <p:nvPr>
            <p:ph idx="10" type="dt"/>
          </p:nvPr>
        </p:nvSpPr>
        <p:spPr>
          <a:xfrm>
            <a:off x="6363347" y="6356350"/>
            <a:ext cx="2085900" cy="365100"/>
          </a:xfrm>
          <a:prstGeom prst="rect">
            <a:avLst/>
          </a:prstGeom>
          <a:noFill/>
          <a:ln>
            <a:noFill/>
          </a:ln>
        </p:spPr>
        <p:txBody>
          <a:bodyPr anchorCtr="0" anchor="ctr" bIns="45700" lIns="91425" spcFirstLastPara="1" rIns="45700"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8" name="Google Shape;188;g8f779a7a87_1_190"/>
          <p:cNvSpPr txBox="1"/>
          <p:nvPr>
            <p:ph idx="11" type="ftr"/>
          </p:nvPr>
        </p:nvSpPr>
        <p:spPr>
          <a:xfrm>
            <a:off x="659165" y="6356350"/>
            <a:ext cx="2847900" cy="365100"/>
          </a:xfrm>
          <a:prstGeom prst="rect">
            <a:avLst/>
          </a:prstGeom>
          <a:noFill/>
          <a:ln>
            <a:noFill/>
          </a:ln>
        </p:spPr>
        <p:txBody>
          <a:bodyPr anchorCtr="0" anchor="ctr" bIns="45700" lIns="45700"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9" name="Google Shape;189;g8f779a7a87_1_190"/>
          <p:cNvSpPr txBox="1"/>
          <p:nvPr>
            <p:ph idx="12" type="sldNum"/>
          </p:nvPr>
        </p:nvSpPr>
        <p:spPr>
          <a:xfrm>
            <a:off x="8543278" y="6356350"/>
            <a:ext cx="561900" cy="365100"/>
          </a:xfrm>
          <a:prstGeom prst="rect">
            <a:avLst/>
          </a:prstGeom>
          <a:noFill/>
          <a:ln>
            <a:noFill/>
          </a:ln>
        </p:spPr>
        <p:txBody>
          <a:bodyPr anchorCtr="0" anchor="ctr" bIns="45700" lIns="27425" spcFirstLastPara="1" rIns="45700" wrap="square" tIns="45700">
            <a:noAutofit/>
          </a:bodyPr>
          <a:lstStyle>
            <a:lvl1pPr indent="0" lvl="0" marL="0" marR="0" algn="l">
              <a:lnSpc>
                <a:spcPct val="100000"/>
              </a:lnSpc>
              <a:spcBef>
                <a:spcPts val="0"/>
              </a:spcBef>
              <a:spcAft>
                <a:spcPts val="0"/>
              </a:spcAft>
              <a:buClr>
                <a:srgbClr val="000000"/>
              </a:buClr>
              <a:buSzPts val="1200"/>
              <a:buFont typeface="Arial"/>
              <a:buNone/>
              <a:defRPr b="0" i="0" sz="1200" u="none" cap="none" strike="noStrike">
                <a:solidFill>
                  <a:srgbClr val="FEFEFE"/>
                </a:solidFill>
                <a:latin typeface="Century Gothic"/>
                <a:ea typeface="Century Gothic"/>
                <a:cs typeface="Century Gothic"/>
                <a:sym typeface="Century Gothic"/>
              </a:defRPr>
            </a:lvl1pPr>
            <a:lvl2pPr indent="0" lvl="1" marL="0" marR="0" algn="l">
              <a:lnSpc>
                <a:spcPct val="100000"/>
              </a:lnSpc>
              <a:spcBef>
                <a:spcPts val="0"/>
              </a:spcBef>
              <a:spcAft>
                <a:spcPts val="0"/>
              </a:spcAft>
              <a:buClr>
                <a:srgbClr val="000000"/>
              </a:buClr>
              <a:buSzPts val="1200"/>
              <a:buFont typeface="Arial"/>
              <a:buNone/>
              <a:defRPr b="0" i="0" sz="1200" u="none" cap="none" strike="noStrike">
                <a:solidFill>
                  <a:srgbClr val="FEFEFE"/>
                </a:solidFill>
                <a:latin typeface="Century Gothic"/>
                <a:ea typeface="Century Gothic"/>
                <a:cs typeface="Century Gothic"/>
                <a:sym typeface="Century Gothic"/>
              </a:defRPr>
            </a:lvl2pPr>
            <a:lvl3pPr indent="0" lvl="2" marL="0" marR="0" algn="l">
              <a:lnSpc>
                <a:spcPct val="100000"/>
              </a:lnSpc>
              <a:spcBef>
                <a:spcPts val="0"/>
              </a:spcBef>
              <a:spcAft>
                <a:spcPts val="0"/>
              </a:spcAft>
              <a:buClr>
                <a:srgbClr val="000000"/>
              </a:buClr>
              <a:buSzPts val="1200"/>
              <a:buFont typeface="Arial"/>
              <a:buNone/>
              <a:defRPr b="0" i="0" sz="1200" u="none" cap="none" strike="noStrike">
                <a:solidFill>
                  <a:srgbClr val="FEFEFE"/>
                </a:solidFill>
                <a:latin typeface="Century Gothic"/>
                <a:ea typeface="Century Gothic"/>
                <a:cs typeface="Century Gothic"/>
                <a:sym typeface="Century Gothic"/>
              </a:defRPr>
            </a:lvl3pPr>
            <a:lvl4pPr indent="0" lvl="3" marL="0" marR="0" algn="l">
              <a:lnSpc>
                <a:spcPct val="100000"/>
              </a:lnSpc>
              <a:spcBef>
                <a:spcPts val="0"/>
              </a:spcBef>
              <a:spcAft>
                <a:spcPts val="0"/>
              </a:spcAft>
              <a:buClr>
                <a:srgbClr val="000000"/>
              </a:buClr>
              <a:buSzPts val="1200"/>
              <a:buFont typeface="Arial"/>
              <a:buNone/>
              <a:defRPr b="0" i="0" sz="1200" u="none" cap="none" strike="noStrike">
                <a:solidFill>
                  <a:srgbClr val="FEFEFE"/>
                </a:solidFill>
                <a:latin typeface="Century Gothic"/>
                <a:ea typeface="Century Gothic"/>
                <a:cs typeface="Century Gothic"/>
                <a:sym typeface="Century Gothic"/>
              </a:defRPr>
            </a:lvl4pPr>
            <a:lvl5pPr indent="0" lvl="4" marL="0" marR="0" algn="l">
              <a:lnSpc>
                <a:spcPct val="100000"/>
              </a:lnSpc>
              <a:spcBef>
                <a:spcPts val="0"/>
              </a:spcBef>
              <a:spcAft>
                <a:spcPts val="0"/>
              </a:spcAft>
              <a:buClr>
                <a:srgbClr val="000000"/>
              </a:buClr>
              <a:buSzPts val="1200"/>
              <a:buFont typeface="Arial"/>
              <a:buNone/>
              <a:defRPr b="0" i="0" sz="1200" u="none" cap="none" strike="noStrike">
                <a:solidFill>
                  <a:srgbClr val="FEFEFE"/>
                </a:solidFill>
                <a:latin typeface="Century Gothic"/>
                <a:ea typeface="Century Gothic"/>
                <a:cs typeface="Century Gothic"/>
                <a:sym typeface="Century Gothic"/>
              </a:defRPr>
            </a:lvl5pPr>
            <a:lvl6pPr indent="0" lvl="5" marL="0" marR="0" algn="l">
              <a:lnSpc>
                <a:spcPct val="100000"/>
              </a:lnSpc>
              <a:spcBef>
                <a:spcPts val="0"/>
              </a:spcBef>
              <a:spcAft>
                <a:spcPts val="0"/>
              </a:spcAft>
              <a:buClr>
                <a:srgbClr val="000000"/>
              </a:buClr>
              <a:buSzPts val="1200"/>
              <a:buFont typeface="Arial"/>
              <a:buNone/>
              <a:defRPr b="0" i="0" sz="1200" u="none" cap="none" strike="noStrike">
                <a:solidFill>
                  <a:srgbClr val="FEFEFE"/>
                </a:solidFill>
                <a:latin typeface="Century Gothic"/>
                <a:ea typeface="Century Gothic"/>
                <a:cs typeface="Century Gothic"/>
                <a:sym typeface="Century Gothic"/>
              </a:defRPr>
            </a:lvl6pPr>
            <a:lvl7pPr indent="0" lvl="6" marL="0" marR="0" algn="l">
              <a:lnSpc>
                <a:spcPct val="100000"/>
              </a:lnSpc>
              <a:spcBef>
                <a:spcPts val="0"/>
              </a:spcBef>
              <a:spcAft>
                <a:spcPts val="0"/>
              </a:spcAft>
              <a:buClr>
                <a:srgbClr val="000000"/>
              </a:buClr>
              <a:buSzPts val="1200"/>
              <a:buFont typeface="Arial"/>
              <a:buNone/>
              <a:defRPr b="0" i="0" sz="1200" u="none" cap="none" strike="noStrike">
                <a:solidFill>
                  <a:srgbClr val="FEFEFE"/>
                </a:solidFill>
                <a:latin typeface="Century Gothic"/>
                <a:ea typeface="Century Gothic"/>
                <a:cs typeface="Century Gothic"/>
                <a:sym typeface="Century Gothic"/>
              </a:defRPr>
            </a:lvl7pPr>
            <a:lvl8pPr indent="0" lvl="7" marL="0" marR="0" algn="l">
              <a:lnSpc>
                <a:spcPct val="100000"/>
              </a:lnSpc>
              <a:spcBef>
                <a:spcPts val="0"/>
              </a:spcBef>
              <a:spcAft>
                <a:spcPts val="0"/>
              </a:spcAft>
              <a:buClr>
                <a:srgbClr val="000000"/>
              </a:buClr>
              <a:buSzPts val="1200"/>
              <a:buFont typeface="Arial"/>
              <a:buNone/>
              <a:defRPr b="0" i="0" sz="1200" u="none" cap="none" strike="noStrike">
                <a:solidFill>
                  <a:srgbClr val="FEFEFE"/>
                </a:solidFill>
                <a:latin typeface="Century Gothic"/>
                <a:ea typeface="Century Gothic"/>
                <a:cs typeface="Century Gothic"/>
                <a:sym typeface="Century Gothic"/>
              </a:defRPr>
            </a:lvl8pPr>
            <a:lvl9pPr indent="0" lvl="8" marL="0" marR="0" algn="l">
              <a:lnSpc>
                <a:spcPct val="100000"/>
              </a:lnSpc>
              <a:spcBef>
                <a:spcPts val="0"/>
              </a:spcBef>
              <a:spcAft>
                <a:spcPts val="0"/>
              </a:spcAft>
              <a:buClr>
                <a:srgbClr val="000000"/>
              </a:buClr>
              <a:buSzPts val="1200"/>
              <a:buFont typeface="Arial"/>
              <a:buNone/>
              <a:defRPr b="0" i="0" sz="1200" u="none" cap="none" strike="noStrike">
                <a:solidFill>
                  <a:srgbClr val="FEFEFE"/>
                </a:solidFill>
                <a:latin typeface="Century Gothic"/>
                <a:ea typeface="Century Gothic"/>
                <a:cs typeface="Century Gothic"/>
                <a:sym typeface="Century Gothic"/>
              </a:defRPr>
            </a:lvl9pPr>
          </a:lstStyle>
          <a:p>
            <a:pPr indent="0" lvl="0" marL="0" rtl="0" algn="l">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190" name="Shape 190"/>
        <p:cNvGrpSpPr/>
        <p:nvPr/>
      </p:nvGrpSpPr>
      <p:grpSpPr>
        <a:xfrm>
          <a:off x="0" y="0"/>
          <a:ext cx="0" cy="0"/>
          <a:chOff x="0" y="0"/>
          <a:chExt cx="0" cy="0"/>
        </a:xfrm>
      </p:grpSpPr>
      <p:sp>
        <p:nvSpPr>
          <p:cNvPr id="191" name="Google Shape;191;g8f779a7a87_1_197"/>
          <p:cNvSpPr txBox="1"/>
          <p:nvPr>
            <p:ph type="title"/>
          </p:nvPr>
        </p:nvSpPr>
        <p:spPr>
          <a:xfrm>
            <a:off x="1679576" y="228600"/>
            <a:ext cx="5711700" cy="895200"/>
          </a:xfrm>
          <a:prstGeom prst="rect">
            <a:avLst/>
          </a:prstGeom>
          <a:noFill/>
          <a:ln>
            <a:noFill/>
          </a:ln>
        </p:spPr>
        <p:txBody>
          <a:bodyPr anchorCtr="0" anchor="b" bIns="45700" lIns="91425" spcFirstLastPara="1" rIns="91425" wrap="square" tIns="45700">
            <a:noAutofit/>
          </a:bodyPr>
          <a:lstStyle>
            <a:lvl1pPr lvl="0" algn="ctr">
              <a:lnSpc>
                <a:spcPct val="100000"/>
              </a:lnSpc>
              <a:spcBef>
                <a:spcPts val="0"/>
              </a:spcBef>
              <a:spcAft>
                <a:spcPts val="0"/>
              </a:spcAft>
              <a:buClr>
                <a:schemeClr val="lt2"/>
              </a:buClr>
              <a:buSzPts val="2800"/>
              <a:buFont typeface="Palatino Linotype"/>
              <a:buNone/>
              <a:defRPr b="0" sz="28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2" name="Google Shape;192;g8f779a7a87_1_197"/>
          <p:cNvSpPr/>
          <p:nvPr>
            <p:ph idx="2" type="pic"/>
          </p:nvPr>
        </p:nvSpPr>
        <p:spPr>
          <a:xfrm>
            <a:off x="1508126" y="1143000"/>
            <a:ext cx="6054600" cy="4541100"/>
          </a:xfrm>
          <a:prstGeom prst="rect">
            <a:avLst/>
          </a:prstGeom>
          <a:noFill/>
          <a:ln cap="flat" cmpd="sng" w="76200">
            <a:solidFill>
              <a:schemeClr val="dk1"/>
            </a:solidFill>
            <a:prstDash val="solid"/>
            <a:round/>
            <a:headEnd len="sm" w="sm" type="none"/>
            <a:tailEnd len="sm" w="sm" type="none"/>
          </a:ln>
          <a:effectLst>
            <a:outerShdw blurRad="88900" rotWithShape="0" algn="ctr" dir="5400000" dist="50800">
              <a:srgbClr val="000000">
                <a:alpha val="24313"/>
              </a:srgbClr>
            </a:outerShdw>
          </a:effectLst>
        </p:spPr>
        <p:txBody>
          <a:bodyPr anchorCtr="0" anchor="t" bIns="45700" lIns="91425" spcFirstLastPara="1" rIns="91425" wrap="square" tIns="45700">
            <a:noAutofit/>
          </a:bodyPr>
          <a:lstStyle>
            <a:lvl1pPr lvl="0" marR="0" rtl="0" algn="ctr">
              <a:lnSpc>
                <a:spcPct val="100000"/>
              </a:lnSpc>
              <a:spcBef>
                <a:spcPts val="640"/>
              </a:spcBef>
              <a:spcAft>
                <a:spcPts val="0"/>
              </a:spcAft>
              <a:buClr>
                <a:srgbClr val="FEFEFE"/>
              </a:buClr>
              <a:buSzPts val="3200"/>
              <a:buFont typeface="Arial"/>
              <a:buNone/>
              <a:defRPr b="0" i="0" sz="3200" u="none" cap="none" strike="noStrike">
                <a:solidFill>
                  <a:srgbClr val="FEFEFE"/>
                </a:solidFill>
                <a:latin typeface="Century Gothic"/>
                <a:ea typeface="Century Gothic"/>
                <a:cs typeface="Century Gothic"/>
                <a:sym typeface="Century Gothic"/>
              </a:defRPr>
            </a:lvl1pPr>
            <a:lvl2pPr lvl="1" marR="0" rtl="0" algn="l">
              <a:lnSpc>
                <a:spcPct val="100000"/>
              </a:lnSpc>
              <a:spcBef>
                <a:spcPts val="560"/>
              </a:spcBef>
              <a:spcAft>
                <a:spcPts val="0"/>
              </a:spcAft>
              <a:buClr>
                <a:srgbClr val="FEFEFE"/>
              </a:buClr>
              <a:buSzPts val="2800"/>
              <a:buFont typeface="Courier New"/>
              <a:buNone/>
              <a:defRPr b="0" i="0" sz="2800" u="none" cap="none" strike="noStrike">
                <a:solidFill>
                  <a:srgbClr val="FEFEFE"/>
                </a:solidFill>
                <a:latin typeface="Century Gothic"/>
                <a:ea typeface="Century Gothic"/>
                <a:cs typeface="Century Gothic"/>
                <a:sym typeface="Century Gothic"/>
              </a:defRPr>
            </a:lvl2pPr>
            <a:lvl3pPr lvl="2" marR="0" rtl="0" algn="l">
              <a:lnSpc>
                <a:spcPct val="100000"/>
              </a:lnSpc>
              <a:spcBef>
                <a:spcPts val="480"/>
              </a:spcBef>
              <a:spcAft>
                <a:spcPts val="0"/>
              </a:spcAft>
              <a:buClr>
                <a:srgbClr val="FEFEFE"/>
              </a:buClr>
              <a:buSzPts val="2400"/>
              <a:buFont typeface="Arial"/>
              <a:buNone/>
              <a:defRPr b="0" i="0" sz="2400" u="none" cap="none" strike="noStrike">
                <a:solidFill>
                  <a:srgbClr val="FEFEFE"/>
                </a:solidFill>
                <a:latin typeface="Century Gothic"/>
                <a:ea typeface="Century Gothic"/>
                <a:cs typeface="Century Gothic"/>
                <a:sym typeface="Century Gothic"/>
              </a:defRPr>
            </a:lvl3pPr>
            <a:lvl4pPr lvl="3" marR="0" rtl="0" algn="l">
              <a:lnSpc>
                <a:spcPct val="100000"/>
              </a:lnSpc>
              <a:spcBef>
                <a:spcPts val="400"/>
              </a:spcBef>
              <a:spcAft>
                <a:spcPts val="0"/>
              </a:spcAft>
              <a:buClr>
                <a:srgbClr val="FEFEFE"/>
              </a:buClr>
              <a:buSzPts val="2000"/>
              <a:buFont typeface="Courier New"/>
              <a:buNone/>
              <a:defRPr b="0" i="0" sz="2000" u="none" cap="none" strike="noStrike">
                <a:solidFill>
                  <a:srgbClr val="FEFEFE"/>
                </a:solidFill>
                <a:latin typeface="Century Gothic"/>
                <a:ea typeface="Century Gothic"/>
                <a:cs typeface="Century Gothic"/>
                <a:sym typeface="Century Gothic"/>
              </a:defRPr>
            </a:lvl4pPr>
            <a:lvl5pPr lvl="4" marR="0" rtl="0" algn="l">
              <a:lnSpc>
                <a:spcPct val="100000"/>
              </a:lnSpc>
              <a:spcBef>
                <a:spcPts val="400"/>
              </a:spcBef>
              <a:spcAft>
                <a:spcPts val="0"/>
              </a:spcAft>
              <a:buClr>
                <a:srgbClr val="FEFEFE"/>
              </a:buClr>
              <a:buSzPts val="2000"/>
              <a:buFont typeface="Arial"/>
              <a:buNone/>
              <a:defRPr b="0" i="0" sz="2000" u="none" cap="none" strike="noStrike">
                <a:solidFill>
                  <a:srgbClr val="FEFEFE"/>
                </a:solidFill>
                <a:latin typeface="Century Gothic"/>
                <a:ea typeface="Century Gothic"/>
                <a:cs typeface="Century Gothic"/>
                <a:sym typeface="Century Gothic"/>
              </a:defRPr>
            </a:lvl5pPr>
            <a:lvl6pPr lvl="5" marR="0" rtl="0" algn="l">
              <a:lnSpc>
                <a:spcPct val="100000"/>
              </a:lnSpc>
              <a:spcBef>
                <a:spcPts val="400"/>
              </a:spcBef>
              <a:spcAft>
                <a:spcPts val="0"/>
              </a:spcAft>
              <a:buClr>
                <a:srgbClr val="FEFEFE"/>
              </a:buClr>
              <a:buSzPts val="2000"/>
              <a:buFont typeface="Courier New"/>
              <a:buNone/>
              <a:defRPr b="0" i="0" sz="2000" u="none" cap="none" strike="noStrike">
                <a:solidFill>
                  <a:srgbClr val="FEFEFE"/>
                </a:solidFill>
                <a:latin typeface="Century Gothic"/>
                <a:ea typeface="Century Gothic"/>
                <a:cs typeface="Century Gothic"/>
                <a:sym typeface="Century Gothic"/>
              </a:defRPr>
            </a:lvl6pPr>
            <a:lvl7pPr lvl="6" marR="0" rtl="0" algn="l">
              <a:lnSpc>
                <a:spcPct val="100000"/>
              </a:lnSpc>
              <a:spcBef>
                <a:spcPts val="400"/>
              </a:spcBef>
              <a:spcAft>
                <a:spcPts val="0"/>
              </a:spcAft>
              <a:buClr>
                <a:srgbClr val="FEFEFE"/>
              </a:buClr>
              <a:buSzPts val="2000"/>
              <a:buFont typeface="Arial"/>
              <a:buNone/>
              <a:defRPr b="0" i="0" sz="2000" u="none" cap="none" strike="noStrike">
                <a:solidFill>
                  <a:srgbClr val="FEFEFE"/>
                </a:solidFill>
                <a:latin typeface="Century Gothic"/>
                <a:ea typeface="Century Gothic"/>
                <a:cs typeface="Century Gothic"/>
                <a:sym typeface="Century Gothic"/>
              </a:defRPr>
            </a:lvl7pPr>
            <a:lvl8pPr lvl="7" marR="0" rtl="0" algn="l">
              <a:lnSpc>
                <a:spcPct val="100000"/>
              </a:lnSpc>
              <a:spcBef>
                <a:spcPts val="400"/>
              </a:spcBef>
              <a:spcAft>
                <a:spcPts val="0"/>
              </a:spcAft>
              <a:buClr>
                <a:srgbClr val="FEFEFE"/>
              </a:buClr>
              <a:buSzPts val="2000"/>
              <a:buFont typeface="Courier New"/>
              <a:buNone/>
              <a:defRPr b="0" i="0" sz="2000" u="none" cap="none" strike="noStrike">
                <a:solidFill>
                  <a:srgbClr val="FEFEFE"/>
                </a:solidFill>
                <a:latin typeface="Century Gothic"/>
                <a:ea typeface="Century Gothic"/>
                <a:cs typeface="Century Gothic"/>
                <a:sym typeface="Century Gothic"/>
              </a:defRPr>
            </a:lvl8pPr>
            <a:lvl9pPr lvl="8" marR="0" rtl="0" algn="l">
              <a:lnSpc>
                <a:spcPct val="100000"/>
              </a:lnSpc>
              <a:spcBef>
                <a:spcPts val="400"/>
              </a:spcBef>
              <a:spcAft>
                <a:spcPts val="0"/>
              </a:spcAft>
              <a:buClr>
                <a:srgbClr val="FEFEFE"/>
              </a:buClr>
              <a:buSzPts val="2000"/>
              <a:buFont typeface="Arial"/>
              <a:buNone/>
              <a:defRPr b="0" i="0" sz="2000" u="none" cap="none" strike="noStrike">
                <a:solidFill>
                  <a:srgbClr val="FEFEFE"/>
                </a:solidFill>
                <a:latin typeface="Century Gothic"/>
                <a:ea typeface="Century Gothic"/>
                <a:cs typeface="Century Gothic"/>
                <a:sym typeface="Century Gothic"/>
              </a:defRPr>
            </a:lvl9pPr>
          </a:lstStyle>
          <a:p/>
        </p:txBody>
      </p:sp>
      <p:sp>
        <p:nvSpPr>
          <p:cNvPr id="193" name="Google Shape;193;g8f779a7a87_1_197"/>
          <p:cNvSpPr txBox="1"/>
          <p:nvPr>
            <p:ph idx="1" type="body"/>
          </p:nvPr>
        </p:nvSpPr>
        <p:spPr>
          <a:xfrm>
            <a:off x="1679576" y="5810250"/>
            <a:ext cx="5711700" cy="533400"/>
          </a:xfrm>
          <a:prstGeom prst="rect">
            <a:avLst/>
          </a:prstGeom>
          <a:noFill/>
          <a:ln>
            <a:noFill/>
          </a:ln>
        </p:spPr>
        <p:txBody>
          <a:bodyPr anchorCtr="0" anchor="t" bIns="45700" lIns="91425" spcFirstLastPara="1" rIns="91425" wrap="square" tIns="45700">
            <a:noAutofit/>
          </a:bodyPr>
          <a:lstStyle>
            <a:lvl1pPr indent="-228600" lvl="0" marL="457200" algn="ctr">
              <a:lnSpc>
                <a:spcPct val="100000"/>
              </a:lnSpc>
              <a:spcBef>
                <a:spcPts val="320"/>
              </a:spcBef>
              <a:spcAft>
                <a:spcPts val="0"/>
              </a:spcAft>
              <a:buClr>
                <a:srgbClr val="FEFEFE"/>
              </a:buClr>
              <a:buSzPts val="1600"/>
              <a:buNone/>
              <a:defRPr sz="1600"/>
            </a:lvl1pPr>
            <a:lvl2pPr indent="-228600" lvl="1" marL="914400" algn="l">
              <a:lnSpc>
                <a:spcPct val="100000"/>
              </a:lnSpc>
              <a:spcBef>
                <a:spcPts val="240"/>
              </a:spcBef>
              <a:spcAft>
                <a:spcPts val="0"/>
              </a:spcAft>
              <a:buClr>
                <a:srgbClr val="FEFEFE"/>
              </a:buClr>
              <a:buSzPts val="1200"/>
              <a:buNone/>
              <a:defRPr sz="1200"/>
            </a:lvl2pPr>
            <a:lvl3pPr indent="-228600" lvl="2" marL="1371600" algn="l">
              <a:lnSpc>
                <a:spcPct val="100000"/>
              </a:lnSpc>
              <a:spcBef>
                <a:spcPts val="200"/>
              </a:spcBef>
              <a:spcAft>
                <a:spcPts val="0"/>
              </a:spcAft>
              <a:buClr>
                <a:srgbClr val="FEFEFE"/>
              </a:buClr>
              <a:buSzPts val="1000"/>
              <a:buNone/>
              <a:defRPr sz="1000"/>
            </a:lvl3pPr>
            <a:lvl4pPr indent="-228600" lvl="3" marL="1828800" algn="l">
              <a:lnSpc>
                <a:spcPct val="100000"/>
              </a:lnSpc>
              <a:spcBef>
                <a:spcPts val="180"/>
              </a:spcBef>
              <a:spcAft>
                <a:spcPts val="0"/>
              </a:spcAft>
              <a:buClr>
                <a:srgbClr val="FEFEFE"/>
              </a:buClr>
              <a:buSzPts val="900"/>
              <a:buNone/>
              <a:defRPr sz="900"/>
            </a:lvl4pPr>
            <a:lvl5pPr indent="-228600" lvl="4" marL="2286000" algn="l">
              <a:lnSpc>
                <a:spcPct val="100000"/>
              </a:lnSpc>
              <a:spcBef>
                <a:spcPts val="180"/>
              </a:spcBef>
              <a:spcAft>
                <a:spcPts val="0"/>
              </a:spcAft>
              <a:buClr>
                <a:srgbClr val="FEFEFE"/>
              </a:buClr>
              <a:buSzPts val="900"/>
              <a:buNone/>
              <a:defRPr sz="900"/>
            </a:lvl5pPr>
            <a:lvl6pPr indent="-228600" lvl="5" marL="2743200" algn="l">
              <a:lnSpc>
                <a:spcPct val="100000"/>
              </a:lnSpc>
              <a:spcBef>
                <a:spcPts val="180"/>
              </a:spcBef>
              <a:spcAft>
                <a:spcPts val="0"/>
              </a:spcAft>
              <a:buClr>
                <a:srgbClr val="FEFEFE"/>
              </a:buClr>
              <a:buSzPts val="900"/>
              <a:buNone/>
              <a:defRPr sz="900"/>
            </a:lvl6pPr>
            <a:lvl7pPr indent="-228600" lvl="6" marL="3200400" algn="l">
              <a:lnSpc>
                <a:spcPct val="100000"/>
              </a:lnSpc>
              <a:spcBef>
                <a:spcPts val="180"/>
              </a:spcBef>
              <a:spcAft>
                <a:spcPts val="0"/>
              </a:spcAft>
              <a:buClr>
                <a:srgbClr val="FEFEFE"/>
              </a:buClr>
              <a:buSzPts val="900"/>
              <a:buNone/>
              <a:defRPr sz="900"/>
            </a:lvl7pPr>
            <a:lvl8pPr indent="-228600" lvl="7" marL="3657600" algn="l">
              <a:lnSpc>
                <a:spcPct val="100000"/>
              </a:lnSpc>
              <a:spcBef>
                <a:spcPts val="180"/>
              </a:spcBef>
              <a:spcAft>
                <a:spcPts val="0"/>
              </a:spcAft>
              <a:buClr>
                <a:srgbClr val="FEFEFE"/>
              </a:buClr>
              <a:buSzPts val="900"/>
              <a:buNone/>
              <a:defRPr sz="900"/>
            </a:lvl8pPr>
            <a:lvl9pPr indent="-228600" lvl="8" marL="4114800" algn="l">
              <a:lnSpc>
                <a:spcPct val="100000"/>
              </a:lnSpc>
              <a:spcBef>
                <a:spcPts val="180"/>
              </a:spcBef>
              <a:spcAft>
                <a:spcPts val="0"/>
              </a:spcAft>
              <a:buClr>
                <a:srgbClr val="FEFEFE"/>
              </a:buClr>
              <a:buSzPts val="900"/>
              <a:buNone/>
              <a:defRPr sz="900"/>
            </a:lvl9pPr>
          </a:lstStyle>
          <a:p/>
        </p:txBody>
      </p:sp>
      <p:sp>
        <p:nvSpPr>
          <p:cNvPr id="194" name="Google Shape;194;g8f779a7a87_1_197"/>
          <p:cNvSpPr txBox="1"/>
          <p:nvPr>
            <p:ph idx="10" type="dt"/>
          </p:nvPr>
        </p:nvSpPr>
        <p:spPr>
          <a:xfrm>
            <a:off x="6363347" y="6356350"/>
            <a:ext cx="2085900" cy="365100"/>
          </a:xfrm>
          <a:prstGeom prst="rect">
            <a:avLst/>
          </a:prstGeom>
          <a:noFill/>
          <a:ln>
            <a:noFill/>
          </a:ln>
        </p:spPr>
        <p:txBody>
          <a:bodyPr anchorCtr="0" anchor="ctr" bIns="45700" lIns="91425" spcFirstLastPara="1" rIns="45700"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5" name="Google Shape;195;g8f779a7a87_1_197"/>
          <p:cNvSpPr txBox="1"/>
          <p:nvPr>
            <p:ph idx="11" type="ftr"/>
          </p:nvPr>
        </p:nvSpPr>
        <p:spPr>
          <a:xfrm>
            <a:off x="659165" y="6356350"/>
            <a:ext cx="2847900" cy="365100"/>
          </a:xfrm>
          <a:prstGeom prst="rect">
            <a:avLst/>
          </a:prstGeom>
          <a:noFill/>
          <a:ln>
            <a:noFill/>
          </a:ln>
        </p:spPr>
        <p:txBody>
          <a:bodyPr anchorCtr="0" anchor="ctr" bIns="45700" lIns="45700"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6" name="Google Shape;196;g8f779a7a87_1_197"/>
          <p:cNvSpPr txBox="1"/>
          <p:nvPr>
            <p:ph idx="12" type="sldNum"/>
          </p:nvPr>
        </p:nvSpPr>
        <p:spPr>
          <a:xfrm>
            <a:off x="8543278" y="6356350"/>
            <a:ext cx="561900" cy="365100"/>
          </a:xfrm>
          <a:prstGeom prst="rect">
            <a:avLst/>
          </a:prstGeom>
          <a:noFill/>
          <a:ln>
            <a:noFill/>
          </a:ln>
        </p:spPr>
        <p:txBody>
          <a:bodyPr anchorCtr="0" anchor="ctr" bIns="45700" lIns="27425" spcFirstLastPara="1" rIns="45700" wrap="square" tIns="45700">
            <a:noAutofit/>
          </a:bodyPr>
          <a:lstStyle>
            <a:lvl1pPr indent="0" lvl="0" marL="0" marR="0" algn="l">
              <a:lnSpc>
                <a:spcPct val="100000"/>
              </a:lnSpc>
              <a:spcBef>
                <a:spcPts val="0"/>
              </a:spcBef>
              <a:spcAft>
                <a:spcPts val="0"/>
              </a:spcAft>
              <a:buClr>
                <a:srgbClr val="000000"/>
              </a:buClr>
              <a:buSzPts val="1200"/>
              <a:buFont typeface="Arial"/>
              <a:buNone/>
              <a:defRPr b="0" i="0" sz="1200" u="none" cap="none" strike="noStrike">
                <a:solidFill>
                  <a:srgbClr val="FEFEFE"/>
                </a:solidFill>
                <a:latin typeface="Century Gothic"/>
                <a:ea typeface="Century Gothic"/>
                <a:cs typeface="Century Gothic"/>
                <a:sym typeface="Century Gothic"/>
              </a:defRPr>
            </a:lvl1pPr>
            <a:lvl2pPr indent="0" lvl="1" marL="0" marR="0" algn="l">
              <a:lnSpc>
                <a:spcPct val="100000"/>
              </a:lnSpc>
              <a:spcBef>
                <a:spcPts val="0"/>
              </a:spcBef>
              <a:spcAft>
                <a:spcPts val="0"/>
              </a:spcAft>
              <a:buClr>
                <a:srgbClr val="000000"/>
              </a:buClr>
              <a:buSzPts val="1200"/>
              <a:buFont typeface="Arial"/>
              <a:buNone/>
              <a:defRPr b="0" i="0" sz="1200" u="none" cap="none" strike="noStrike">
                <a:solidFill>
                  <a:srgbClr val="FEFEFE"/>
                </a:solidFill>
                <a:latin typeface="Century Gothic"/>
                <a:ea typeface="Century Gothic"/>
                <a:cs typeface="Century Gothic"/>
                <a:sym typeface="Century Gothic"/>
              </a:defRPr>
            </a:lvl2pPr>
            <a:lvl3pPr indent="0" lvl="2" marL="0" marR="0" algn="l">
              <a:lnSpc>
                <a:spcPct val="100000"/>
              </a:lnSpc>
              <a:spcBef>
                <a:spcPts val="0"/>
              </a:spcBef>
              <a:spcAft>
                <a:spcPts val="0"/>
              </a:spcAft>
              <a:buClr>
                <a:srgbClr val="000000"/>
              </a:buClr>
              <a:buSzPts val="1200"/>
              <a:buFont typeface="Arial"/>
              <a:buNone/>
              <a:defRPr b="0" i="0" sz="1200" u="none" cap="none" strike="noStrike">
                <a:solidFill>
                  <a:srgbClr val="FEFEFE"/>
                </a:solidFill>
                <a:latin typeface="Century Gothic"/>
                <a:ea typeface="Century Gothic"/>
                <a:cs typeface="Century Gothic"/>
                <a:sym typeface="Century Gothic"/>
              </a:defRPr>
            </a:lvl3pPr>
            <a:lvl4pPr indent="0" lvl="3" marL="0" marR="0" algn="l">
              <a:lnSpc>
                <a:spcPct val="100000"/>
              </a:lnSpc>
              <a:spcBef>
                <a:spcPts val="0"/>
              </a:spcBef>
              <a:spcAft>
                <a:spcPts val="0"/>
              </a:spcAft>
              <a:buClr>
                <a:srgbClr val="000000"/>
              </a:buClr>
              <a:buSzPts val="1200"/>
              <a:buFont typeface="Arial"/>
              <a:buNone/>
              <a:defRPr b="0" i="0" sz="1200" u="none" cap="none" strike="noStrike">
                <a:solidFill>
                  <a:srgbClr val="FEFEFE"/>
                </a:solidFill>
                <a:latin typeface="Century Gothic"/>
                <a:ea typeface="Century Gothic"/>
                <a:cs typeface="Century Gothic"/>
                <a:sym typeface="Century Gothic"/>
              </a:defRPr>
            </a:lvl4pPr>
            <a:lvl5pPr indent="0" lvl="4" marL="0" marR="0" algn="l">
              <a:lnSpc>
                <a:spcPct val="100000"/>
              </a:lnSpc>
              <a:spcBef>
                <a:spcPts val="0"/>
              </a:spcBef>
              <a:spcAft>
                <a:spcPts val="0"/>
              </a:spcAft>
              <a:buClr>
                <a:srgbClr val="000000"/>
              </a:buClr>
              <a:buSzPts val="1200"/>
              <a:buFont typeface="Arial"/>
              <a:buNone/>
              <a:defRPr b="0" i="0" sz="1200" u="none" cap="none" strike="noStrike">
                <a:solidFill>
                  <a:srgbClr val="FEFEFE"/>
                </a:solidFill>
                <a:latin typeface="Century Gothic"/>
                <a:ea typeface="Century Gothic"/>
                <a:cs typeface="Century Gothic"/>
                <a:sym typeface="Century Gothic"/>
              </a:defRPr>
            </a:lvl5pPr>
            <a:lvl6pPr indent="0" lvl="5" marL="0" marR="0" algn="l">
              <a:lnSpc>
                <a:spcPct val="100000"/>
              </a:lnSpc>
              <a:spcBef>
                <a:spcPts val="0"/>
              </a:spcBef>
              <a:spcAft>
                <a:spcPts val="0"/>
              </a:spcAft>
              <a:buClr>
                <a:srgbClr val="000000"/>
              </a:buClr>
              <a:buSzPts val="1200"/>
              <a:buFont typeface="Arial"/>
              <a:buNone/>
              <a:defRPr b="0" i="0" sz="1200" u="none" cap="none" strike="noStrike">
                <a:solidFill>
                  <a:srgbClr val="FEFEFE"/>
                </a:solidFill>
                <a:latin typeface="Century Gothic"/>
                <a:ea typeface="Century Gothic"/>
                <a:cs typeface="Century Gothic"/>
                <a:sym typeface="Century Gothic"/>
              </a:defRPr>
            </a:lvl6pPr>
            <a:lvl7pPr indent="0" lvl="6" marL="0" marR="0" algn="l">
              <a:lnSpc>
                <a:spcPct val="100000"/>
              </a:lnSpc>
              <a:spcBef>
                <a:spcPts val="0"/>
              </a:spcBef>
              <a:spcAft>
                <a:spcPts val="0"/>
              </a:spcAft>
              <a:buClr>
                <a:srgbClr val="000000"/>
              </a:buClr>
              <a:buSzPts val="1200"/>
              <a:buFont typeface="Arial"/>
              <a:buNone/>
              <a:defRPr b="0" i="0" sz="1200" u="none" cap="none" strike="noStrike">
                <a:solidFill>
                  <a:srgbClr val="FEFEFE"/>
                </a:solidFill>
                <a:latin typeface="Century Gothic"/>
                <a:ea typeface="Century Gothic"/>
                <a:cs typeface="Century Gothic"/>
                <a:sym typeface="Century Gothic"/>
              </a:defRPr>
            </a:lvl7pPr>
            <a:lvl8pPr indent="0" lvl="7" marL="0" marR="0" algn="l">
              <a:lnSpc>
                <a:spcPct val="100000"/>
              </a:lnSpc>
              <a:spcBef>
                <a:spcPts val="0"/>
              </a:spcBef>
              <a:spcAft>
                <a:spcPts val="0"/>
              </a:spcAft>
              <a:buClr>
                <a:srgbClr val="000000"/>
              </a:buClr>
              <a:buSzPts val="1200"/>
              <a:buFont typeface="Arial"/>
              <a:buNone/>
              <a:defRPr b="0" i="0" sz="1200" u="none" cap="none" strike="noStrike">
                <a:solidFill>
                  <a:srgbClr val="FEFEFE"/>
                </a:solidFill>
                <a:latin typeface="Century Gothic"/>
                <a:ea typeface="Century Gothic"/>
                <a:cs typeface="Century Gothic"/>
                <a:sym typeface="Century Gothic"/>
              </a:defRPr>
            </a:lvl8pPr>
            <a:lvl9pPr indent="0" lvl="8" marL="0" marR="0" algn="l">
              <a:lnSpc>
                <a:spcPct val="100000"/>
              </a:lnSpc>
              <a:spcBef>
                <a:spcPts val="0"/>
              </a:spcBef>
              <a:spcAft>
                <a:spcPts val="0"/>
              </a:spcAft>
              <a:buClr>
                <a:srgbClr val="000000"/>
              </a:buClr>
              <a:buSzPts val="1200"/>
              <a:buFont typeface="Arial"/>
              <a:buNone/>
              <a:defRPr b="0" i="0" sz="1200" u="none" cap="none" strike="noStrike">
                <a:solidFill>
                  <a:srgbClr val="FEFEFE"/>
                </a:solidFill>
                <a:latin typeface="Century Gothic"/>
                <a:ea typeface="Century Gothic"/>
                <a:cs typeface="Century Gothic"/>
                <a:sym typeface="Century Gothic"/>
              </a:defRPr>
            </a:lvl9pPr>
          </a:lstStyle>
          <a:p>
            <a:pPr indent="0" lvl="0" marL="0" rtl="0" algn="l">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97" name="Shape 197"/>
        <p:cNvGrpSpPr/>
        <p:nvPr/>
      </p:nvGrpSpPr>
      <p:grpSpPr>
        <a:xfrm>
          <a:off x="0" y="0"/>
          <a:ext cx="0" cy="0"/>
          <a:chOff x="0" y="0"/>
          <a:chExt cx="0" cy="0"/>
        </a:xfrm>
      </p:grpSpPr>
      <p:sp>
        <p:nvSpPr>
          <p:cNvPr id="198" name="Google Shape;198;g8f779a7a87_1_204"/>
          <p:cNvSpPr txBox="1"/>
          <p:nvPr>
            <p:ph type="title"/>
          </p:nvPr>
        </p:nvSpPr>
        <p:spPr>
          <a:xfrm>
            <a:off x="457200" y="0"/>
            <a:ext cx="8229600" cy="1600200"/>
          </a:xfrm>
          <a:prstGeom prst="rect">
            <a:avLst/>
          </a:prstGeom>
          <a:noFill/>
          <a:ln>
            <a:noFill/>
          </a:ln>
        </p:spPr>
        <p:txBody>
          <a:bodyPr anchorCtr="0" anchor="b" bIns="45700" lIns="91425" spcFirstLastPara="1" rIns="91425" wrap="square" tIns="45700">
            <a:noAutofit/>
          </a:bodyPr>
          <a:lstStyle>
            <a:lvl1pPr lvl="0" algn="ctr">
              <a:lnSpc>
                <a:spcPct val="322222"/>
              </a:lnSpc>
              <a:spcBef>
                <a:spcPts val="0"/>
              </a:spcBef>
              <a:spcAft>
                <a:spcPts val="0"/>
              </a:spcAft>
              <a:buClr>
                <a:schemeClr val="lt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9" name="Google Shape;199;g8f779a7a87_1_204"/>
          <p:cNvSpPr txBox="1"/>
          <p:nvPr>
            <p:ph idx="1" type="body"/>
          </p:nvPr>
        </p:nvSpPr>
        <p:spPr>
          <a:xfrm rot="5400000">
            <a:off x="2308950" y="-251550"/>
            <a:ext cx="4526100" cy="8229600"/>
          </a:xfrm>
          <a:prstGeom prst="rect">
            <a:avLst/>
          </a:prstGeom>
          <a:noFill/>
          <a:ln>
            <a:noFill/>
          </a:ln>
        </p:spPr>
        <p:txBody>
          <a:bodyPr anchorCtr="0" anchor="t" bIns="45700" lIns="91425" spcFirstLastPara="1" rIns="91425" wrap="square" tIns="45700">
            <a:noAutofit/>
          </a:bodyPr>
          <a:lstStyle>
            <a:lvl1pPr indent="-342900" lvl="0" marL="457200" algn="l">
              <a:lnSpc>
                <a:spcPct val="100000"/>
              </a:lnSpc>
              <a:spcBef>
                <a:spcPts val="360"/>
              </a:spcBef>
              <a:spcAft>
                <a:spcPts val="0"/>
              </a:spcAft>
              <a:buClr>
                <a:srgbClr val="FEFEFE"/>
              </a:buClr>
              <a:buSzPts val="1800"/>
              <a:buChar char="•"/>
              <a:defRPr/>
            </a:lvl1pPr>
            <a:lvl2pPr indent="-342900" lvl="1" marL="914400" algn="l">
              <a:lnSpc>
                <a:spcPct val="100000"/>
              </a:lnSpc>
              <a:spcBef>
                <a:spcPts val="360"/>
              </a:spcBef>
              <a:spcAft>
                <a:spcPts val="0"/>
              </a:spcAft>
              <a:buClr>
                <a:srgbClr val="FEFEFE"/>
              </a:buClr>
              <a:buSzPts val="1800"/>
              <a:buChar char="o"/>
              <a:defRPr/>
            </a:lvl2pPr>
            <a:lvl3pPr indent="-342900" lvl="2" marL="1371600" algn="l">
              <a:lnSpc>
                <a:spcPct val="100000"/>
              </a:lnSpc>
              <a:spcBef>
                <a:spcPts val="360"/>
              </a:spcBef>
              <a:spcAft>
                <a:spcPts val="0"/>
              </a:spcAft>
              <a:buClr>
                <a:srgbClr val="FEFEFE"/>
              </a:buClr>
              <a:buSzPts val="1800"/>
              <a:buChar char="•"/>
              <a:defRPr/>
            </a:lvl3pPr>
            <a:lvl4pPr indent="-342900" lvl="3" marL="1828800" algn="l">
              <a:lnSpc>
                <a:spcPct val="100000"/>
              </a:lnSpc>
              <a:spcBef>
                <a:spcPts val="360"/>
              </a:spcBef>
              <a:spcAft>
                <a:spcPts val="0"/>
              </a:spcAft>
              <a:buClr>
                <a:srgbClr val="FEFEFE"/>
              </a:buClr>
              <a:buSzPts val="1800"/>
              <a:buChar char="o"/>
              <a:defRPr/>
            </a:lvl4pPr>
            <a:lvl5pPr indent="-342900" lvl="4" marL="2286000" algn="l">
              <a:lnSpc>
                <a:spcPct val="100000"/>
              </a:lnSpc>
              <a:spcBef>
                <a:spcPts val="360"/>
              </a:spcBef>
              <a:spcAft>
                <a:spcPts val="0"/>
              </a:spcAft>
              <a:buClr>
                <a:srgbClr val="FEFEFE"/>
              </a:buClr>
              <a:buSzPts val="1800"/>
              <a:buChar char="•"/>
              <a:defRPr/>
            </a:lvl5pPr>
            <a:lvl6pPr indent="-342900" lvl="5" marL="2743200" algn="l">
              <a:lnSpc>
                <a:spcPct val="100000"/>
              </a:lnSpc>
              <a:spcBef>
                <a:spcPts val="360"/>
              </a:spcBef>
              <a:spcAft>
                <a:spcPts val="0"/>
              </a:spcAft>
              <a:buClr>
                <a:srgbClr val="FEFEFE"/>
              </a:buClr>
              <a:buSzPts val="1800"/>
              <a:buChar char="o"/>
              <a:defRPr/>
            </a:lvl6pPr>
            <a:lvl7pPr indent="-342900" lvl="6" marL="3200400" algn="l">
              <a:lnSpc>
                <a:spcPct val="100000"/>
              </a:lnSpc>
              <a:spcBef>
                <a:spcPts val="360"/>
              </a:spcBef>
              <a:spcAft>
                <a:spcPts val="0"/>
              </a:spcAft>
              <a:buClr>
                <a:srgbClr val="FEFEFE"/>
              </a:buClr>
              <a:buSzPts val="1800"/>
              <a:buChar char="•"/>
              <a:defRPr/>
            </a:lvl7pPr>
            <a:lvl8pPr indent="-342900" lvl="7" marL="3657600" algn="l">
              <a:lnSpc>
                <a:spcPct val="100000"/>
              </a:lnSpc>
              <a:spcBef>
                <a:spcPts val="360"/>
              </a:spcBef>
              <a:spcAft>
                <a:spcPts val="0"/>
              </a:spcAft>
              <a:buClr>
                <a:srgbClr val="FEFEFE"/>
              </a:buClr>
              <a:buSzPts val="1800"/>
              <a:buChar char="o"/>
              <a:defRPr/>
            </a:lvl8pPr>
            <a:lvl9pPr indent="-342900" lvl="8" marL="4114800" algn="l">
              <a:lnSpc>
                <a:spcPct val="100000"/>
              </a:lnSpc>
              <a:spcBef>
                <a:spcPts val="360"/>
              </a:spcBef>
              <a:spcAft>
                <a:spcPts val="0"/>
              </a:spcAft>
              <a:buClr>
                <a:srgbClr val="FEFEFE"/>
              </a:buClr>
              <a:buSzPts val="1800"/>
              <a:buChar char="•"/>
              <a:defRPr/>
            </a:lvl9pPr>
          </a:lstStyle>
          <a:p/>
        </p:txBody>
      </p:sp>
      <p:sp>
        <p:nvSpPr>
          <p:cNvPr id="200" name="Google Shape;200;g8f779a7a87_1_204"/>
          <p:cNvSpPr txBox="1"/>
          <p:nvPr>
            <p:ph idx="10" type="dt"/>
          </p:nvPr>
        </p:nvSpPr>
        <p:spPr>
          <a:xfrm>
            <a:off x="6363347" y="6356350"/>
            <a:ext cx="2085900" cy="365100"/>
          </a:xfrm>
          <a:prstGeom prst="rect">
            <a:avLst/>
          </a:prstGeom>
          <a:noFill/>
          <a:ln>
            <a:noFill/>
          </a:ln>
        </p:spPr>
        <p:txBody>
          <a:bodyPr anchorCtr="0" anchor="ctr" bIns="45700" lIns="91425" spcFirstLastPara="1" rIns="45700"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1" name="Google Shape;201;g8f779a7a87_1_204"/>
          <p:cNvSpPr txBox="1"/>
          <p:nvPr>
            <p:ph idx="11" type="ftr"/>
          </p:nvPr>
        </p:nvSpPr>
        <p:spPr>
          <a:xfrm>
            <a:off x="659165" y="6356350"/>
            <a:ext cx="2847900" cy="365100"/>
          </a:xfrm>
          <a:prstGeom prst="rect">
            <a:avLst/>
          </a:prstGeom>
          <a:noFill/>
          <a:ln>
            <a:noFill/>
          </a:ln>
        </p:spPr>
        <p:txBody>
          <a:bodyPr anchorCtr="0" anchor="ctr" bIns="45700" lIns="45700"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2" name="Google Shape;202;g8f779a7a87_1_204"/>
          <p:cNvSpPr txBox="1"/>
          <p:nvPr>
            <p:ph idx="12" type="sldNum"/>
          </p:nvPr>
        </p:nvSpPr>
        <p:spPr>
          <a:xfrm>
            <a:off x="8543278" y="6356350"/>
            <a:ext cx="561900" cy="365100"/>
          </a:xfrm>
          <a:prstGeom prst="rect">
            <a:avLst/>
          </a:prstGeom>
          <a:noFill/>
          <a:ln>
            <a:noFill/>
          </a:ln>
        </p:spPr>
        <p:txBody>
          <a:bodyPr anchorCtr="0" anchor="ctr" bIns="45700" lIns="27425" spcFirstLastPara="1" rIns="45700" wrap="square" tIns="45700">
            <a:noAutofit/>
          </a:bodyPr>
          <a:lstStyle>
            <a:lvl1pPr indent="0" lvl="0" marL="0" marR="0" algn="l">
              <a:lnSpc>
                <a:spcPct val="100000"/>
              </a:lnSpc>
              <a:spcBef>
                <a:spcPts val="0"/>
              </a:spcBef>
              <a:spcAft>
                <a:spcPts val="0"/>
              </a:spcAft>
              <a:buClr>
                <a:srgbClr val="000000"/>
              </a:buClr>
              <a:buSzPts val="1200"/>
              <a:buFont typeface="Arial"/>
              <a:buNone/>
              <a:defRPr b="0" i="0" sz="1200" u="none" cap="none" strike="noStrike">
                <a:solidFill>
                  <a:srgbClr val="FEFEFE"/>
                </a:solidFill>
                <a:latin typeface="Century Gothic"/>
                <a:ea typeface="Century Gothic"/>
                <a:cs typeface="Century Gothic"/>
                <a:sym typeface="Century Gothic"/>
              </a:defRPr>
            </a:lvl1pPr>
            <a:lvl2pPr indent="0" lvl="1" marL="0" marR="0" algn="l">
              <a:lnSpc>
                <a:spcPct val="100000"/>
              </a:lnSpc>
              <a:spcBef>
                <a:spcPts val="0"/>
              </a:spcBef>
              <a:spcAft>
                <a:spcPts val="0"/>
              </a:spcAft>
              <a:buClr>
                <a:srgbClr val="000000"/>
              </a:buClr>
              <a:buSzPts val="1200"/>
              <a:buFont typeface="Arial"/>
              <a:buNone/>
              <a:defRPr b="0" i="0" sz="1200" u="none" cap="none" strike="noStrike">
                <a:solidFill>
                  <a:srgbClr val="FEFEFE"/>
                </a:solidFill>
                <a:latin typeface="Century Gothic"/>
                <a:ea typeface="Century Gothic"/>
                <a:cs typeface="Century Gothic"/>
                <a:sym typeface="Century Gothic"/>
              </a:defRPr>
            </a:lvl2pPr>
            <a:lvl3pPr indent="0" lvl="2" marL="0" marR="0" algn="l">
              <a:lnSpc>
                <a:spcPct val="100000"/>
              </a:lnSpc>
              <a:spcBef>
                <a:spcPts val="0"/>
              </a:spcBef>
              <a:spcAft>
                <a:spcPts val="0"/>
              </a:spcAft>
              <a:buClr>
                <a:srgbClr val="000000"/>
              </a:buClr>
              <a:buSzPts val="1200"/>
              <a:buFont typeface="Arial"/>
              <a:buNone/>
              <a:defRPr b="0" i="0" sz="1200" u="none" cap="none" strike="noStrike">
                <a:solidFill>
                  <a:srgbClr val="FEFEFE"/>
                </a:solidFill>
                <a:latin typeface="Century Gothic"/>
                <a:ea typeface="Century Gothic"/>
                <a:cs typeface="Century Gothic"/>
                <a:sym typeface="Century Gothic"/>
              </a:defRPr>
            </a:lvl3pPr>
            <a:lvl4pPr indent="0" lvl="3" marL="0" marR="0" algn="l">
              <a:lnSpc>
                <a:spcPct val="100000"/>
              </a:lnSpc>
              <a:spcBef>
                <a:spcPts val="0"/>
              </a:spcBef>
              <a:spcAft>
                <a:spcPts val="0"/>
              </a:spcAft>
              <a:buClr>
                <a:srgbClr val="000000"/>
              </a:buClr>
              <a:buSzPts val="1200"/>
              <a:buFont typeface="Arial"/>
              <a:buNone/>
              <a:defRPr b="0" i="0" sz="1200" u="none" cap="none" strike="noStrike">
                <a:solidFill>
                  <a:srgbClr val="FEFEFE"/>
                </a:solidFill>
                <a:latin typeface="Century Gothic"/>
                <a:ea typeface="Century Gothic"/>
                <a:cs typeface="Century Gothic"/>
                <a:sym typeface="Century Gothic"/>
              </a:defRPr>
            </a:lvl4pPr>
            <a:lvl5pPr indent="0" lvl="4" marL="0" marR="0" algn="l">
              <a:lnSpc>
                <a:spcPct val="100000"/>
              </a:lnSpc>
              <a:spcBef>
                <a:spcPts val="0"/>
              </a:spcBef>
              <a:spcAft>
                <a:spcPts val="0"/>
              </a:spcAft>
              <a:buClr>
                <a:srgbClr val="000000"/>
              </a:buClr>
              <a:buSzPts val="1200"/>
              <a:buFont typeface="Arial"/>
              <a:buNone/>
              <a:defRPr b="0" i="0" sz="1200" u="none" cap="none" strike="noStrike">
                <a:solidFill>
                  <a:srgbClr val="FEFEFE"/>
                </a:solidFill>
                <a:latin typeface="Century Gothic"/>
                <a:ea typeface="Century Gothic"/>
                <a:cs typeface="Century Gothic"/>
                <a:sym typeface="Century Gothic"/>
              </a:defRPr>
            </a:lvl5pPr>
            <a:lvl6pPr indent="0" lvl="5" marL="0" marR="0" algn="l">
              <a:lnSpc>
                <a:spcPct val="100000"/>
              </a:lnSpc>
              <a:spcBef>
                <a:spcPts val="0"/>
              </a:spcBef>
              <a:spcAft>
                <a:spcPts val="0"/>
              </a:spcAft>
              <a:buClr>
                <a:srgbClr val="000000"/>
              </a:buClr>
              <a:buSzPts val="1200"/>
              <a:buFont typeface="Arial"/>
              <a:buNone/>
              <a:defRPr b="0" i="0" sz="1200" u="none" cap="none" strike="noStrike">
                <a:solidFill>
                  <a:srgbClr val="FEFEFE"/>
                </a:solidFill>
                <a:latin typeface="Century Gothic"/>
                <a:ea typeface="Century Gothic"/>
                <a:cs typeface="Century Gothic"/>
                <a:sym typeface="Century Gothic"/>
              </a:defRPr>
            </a:lvl6pPr>
            <a:lvl7pPr indent="0" lvl="6" marL="0" marR="0" algn="l">
              <a:lnSpc>
                <a:spcPct val="100000"/>
              </a:lnSpc>
              <a:spcBef>
                <a:spcPts val="0"/>
              </a:spcBef>
              <a:spcAft>
                <a:spcPts val="0"/>
              </a:spcAft>
              <a:buClr>
                <a:srgbClr val="000000"/>
              </a:buClr>
              <a:buSzPts val="1200"/>
              <a:buFont typeface="Arial"/>
              <a:buNone/>
              <a:defRPr b="0" i="0" sz="1200" u="none" cap="none" strike="noStrike">
                <a:solidFill>
                  <a:srgbClr val="FEFEFE"/>
                </a:solidFill>
                <a:latin typeface="Century Gothic"/>
                <a:ea typeface="Century Gothic"/>
                <a:cs typeface="Century Gothic"/>
                <a:sym typeface="Century Gothic"/>
              </a:defRPr>
            </a:lvl7pPr>
            <a:lvl8pPr indent="0" lvl="7" marL="0" marR="0" algn="l">
              <a:lnSpc>
                <a:spcPct val="100000"/>
              </a:lnSpc>
              <a:spcBef>
                <a:spcPts val="0"/>
              </a:spcBef>
              <a:spcAft>
                <a:spcPts val="0"/>
              </a:spcAft>
              <a:buClr>
                <a:srgbClr val="000000"/>
              </a:buClr>
              <a:buSzPts val="1200"/>
              <a:buFont typeface="Arial"/>
              <a:buNone/>
              <a:defRPr b="0" i="0" sz="1200" u="none" cap="none" strike="noStrike">
                <a:solidFill>
                  <a:srgbClr val="FEFEFE"/>
                </a:solidFill>
                <a:latin typeface="Century Gothic"/>
                <a:ea typeface="Century Gothic"/>
                <a:cs typeface="Century Gothic"/>
                <a:sym typeface="Century Gothic"/>
              </a:defRPr>
            </a:lvl8pPr>
            <a:lvl9pPr indent="0" lvl="8" marL="0" marR="0" algn="l">
              <a:lnSpc>
                <a:spcPct val="100000"/>
              </a:lnSpc>
              <a:spcBef>
                <a:spcPts val="0"/>
              </a:spcBef>
              <a:spcAft>
                <a:spcPts val="0"/>
              </a:spcAft>
              <a:buClr>
                <a:srgbClr val="000000"/>
              </a:buClr>
              <a:buSzPts val="1200"/>
              <a:buFont typeface="Arial"/>
              <a:buNone/>
              <a:defRPr b="0" i="0" sz="1200" u="none" cap="none" strike="noStrike">
                <a:solidFill>
                  <a:srgbClr val="FEFEFE"/>
                </a:solidFill>
                <a:latin typeface="Century Gothic"/>
                <a:ea typeface="Century Gothic"/>
                <a:cs typeface="Century Gothic"/>
                <a:sym typeface="Century Gothic"/>
              </a:defRPr>
            </a:lvl9pPr>
          </a:lstStyle>
          <a:p>
            <a:pPr indent="0" lvl="0" marL="0" rtl="0" algn="l">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203" name="Shape 203"/>
        <p:cNvGrpSpPr/>
        <p:nvPr/>
      </p:nvGrpSpPr>
      <p:grpSpPr>
        <a:xfrm>
          <a:off x="0" y="0"/>
          <a:ext cx="0" cy="0"/>
          <a:chOff x="0" y="0"/>
          <a:chExt cx="0" cy="0"/>
        </a:xfrm>
      </p:grpSpPr>
      <p:sp>
        <p:nvSpPr>
          <p:cNvPr id="204" name="Google Shape;204;g8f779a7a87_1_210"/>
          <p:cNvSpPr txBox="1"/>
          <p:nvPr>
            <p:ph type="title"/>
          </p:nvPr>
        </p:nvSpPr>
        <p:spPr>
          <a:xfrm rot="5400000">
            <a:off x="4732350" y="2171688"/>
            <a:ext cx="5851500" cy="2057400"/>
          </a:xfrm>
          <a:prstGeom prst="rect">
            <a:avLst/>
          </a:prstGeom>
          <a:noFill/>
          <a:ln>
            <a:noFill/>
          </a:ln>
        </p:spPr>
        <p:txBody>
          <a:bodyPr anchorCtr="0" anchor="b" bIns="45700" lIns="91425" spcFirstLastPara="1" rIns="91425" wrap="square" tIns="45700">
            <a:noAutofit/>
          </a:bodyPr>
          <a:lstStyle>
            <a:lvl1pPr lvl="0" algn="ctr">
              <a:lnSpc>
                <a:spcPct val="322222"/>
              </a:lnSpc>
              <a:spcBef>
                <a:spcPts val="0"/>
              </a:spcBef>
              <a:spcAft>
                <a:spcPts val="0"/>
              </a:spcAft>
              <a:buClr>
                <a:schemeClr val="lt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5" name="Google Shape;205;g8f779a7a87_1_210"/>
          <p:cNvSpPr txBox="1"/>
          <p:nvPr>
            <p:ph idx="1" type="body"/>
          </p:nvPr>
        </p:nvSpPr>
        <p:spPr>
          <a:xfrm rot="5400000">
            <a:off x="541350" y="190488"/>
            <a:ext cx="5851500" cy="6019800"/>
          </a:xfrm>
          <a:prstGeom prst="rect">
            <a:avLst/>
          </a:prstGeom>
          <a:noFill/>
          <a:ln>
            <a:noFill/>
          </a:ln>
        </p:spPr>
        <p:txBody>
          <a:bodyPr anchorCtr="0" anchor="t" bIns="45700" lIns="91425" spcFirstLastPara="1" rIns="91425" wrap="square" tIns="45700">
            <a:noAutofit/>
          </a:bodyPr>
          <a:lstStyle>
            <a:lvl1pPr indent="-342900" lvl="0" marL="457200" algn="l">
              <a:lnSpc>
                <a:spcPct val="100000"/>
              </a:lnSpc>
              <a:spcBef>
                <a:spcPts val="360"/>
              </a:spcBef>
              <a:spcAft>
                <a:spcPts val="0"/>
              </a:spcAft>
              <a:buClr>
                <a:srgbClr val="FEFEFE"/>
              </a:buClr>
              <a:buSzPts val="1800"/>
              <a:buChar char="•"/>
              <a:defRPr/>
            </a:lvl1pPr>
            <a:lvl2pPr indent="-342900" lvl="1" marL="914400" algn="l">
              <a:lnSpc>
                <a:spcPct val="100000"/>
              </a:lnSpc>
              <a:spcBef>
                <a:spcPts val="360"/>
              </a:spcBef>
              <a:spcAft>
                <a:spcPts val="0"/>
              </a:spcAft>
              <a:buClr>
                <a:srgbClr val="FEFEFE"/>
              </a:buClr>
              <a:buSzPts val="1800"/>
              <a:buChar char="o"/>
              <a:defRPr/>
            </a:lvl2pPr>
            <a:lvl3pPr indent="-342900" lvl="2" marL="1371600" algn="l">
              <a:lnSpc>
                <a:spcPct val="100000"/>
              </a:lnSpc>
              <a:spcBef>
                <a:spcPts val="360"/>
              </a:spcBef>
              <a:spcAft>
                <a:spcPts val="0"/>
              </a:spcAft>
              <a:buClr>
                <a:srgbClr val="FEFEFE"/>
              </a:buClr>
              <a:buSzPts val="1800"/>
              <a:buChar char="•"/>
              <a:defRPr/>
            </a:lvl3pPr>
            <a:lvl4pPr indent="-342900" lvl="3" marL="1828800" algn="l">
              <a:lnSpc>
                <a:spcPct val="100000"/>
              </a:lnSpc>
              <a:spcBef>
                <a:spcPts val="360"/>
              </a:spcBef>
              <a:spcAft>
                <a:spcPts val="0"/>
              </a:spcAft>
              <a:buClr>
                <a:srgbClr val="FEFEFE"/>
              </a:buClr>
              <a:buSzPts val="1800"/>
              <a:buChar char="o"/>
              <a:defRPr/>
            </a:lvl4pPr>
            <a:lvl5pPr indent="-342900" lvl="4" marL="2286000" algn="l">
              <a:lnSpc>
                <a:spcPct val="100000"/>
              </a:lnSpc>
              <a:spcBef>
                <a:spcPts val="360"/>
              </a:spcBef>
              <a:spcAft>
                <a:spcPts val="0"/>
              </a:spcAft>
              <a:buClr>
                <a:srgbClr val="FEFEFE"/>
              </a:buClr>
              <a:buSzPts val="1800"/>
              <a:buChar char="•"/>
              <a:defRPr/>
            </a:lvl5pPr>
            <a:lvl6pPr indent="-342900" lvl="5" marL="2743200" algn="l">
              <a:lnSpc>
                <a:spcPct val="100000"/>
              </a:lnSpc>
              <a:spcBef>
                <a:spcPts val="360"/>
              </a:spcBef>
              <a:spcAft>
                <a:spcPts val="0"/>
              </a:spcAft>
              <a:buClr>
                <a:srgbClr val="FEFEFE"/>
              </a:buClr>
              <a:buSzPts val="1800"/>
              <a:buChar char="o"/>
              <a:defRPr/>
            </a:lvl6pPr>
            <a:lvl7pPr indent="-342900" lvl="6" marL="3200400" algn="l">
              <a:lnSpc>
                <a:spcPct val="100000"/>
              </a:lnSpc>
              <a:spcBef>
                <a:spcPts val="360"/>
              </a:spcBef>
              <a:spcAft>
                <a:spcPts val="0"/>
              </a:spcAft>
              <a:buClr>
                <a:srgbClr val="FEFEFE"/>
              </a:buClr>
              <a:buSzPts val="1800"/>
              <a:buChar char="•"/>
              <a:defRPr/>
            </a:lvl7pPr>
            <a:lvl8pPr indent="-342900" lvl="7" marL="3657600" algn="l">
              <a:lnSpc>
                <a:spcPct val="100000"/>
              </a:lnSpc>
              <a:spcBef>
                <a:spcPts val="360"/>
              </a:spcBef>
              <a:spcAft>
                <a:spcPts val="0"/>
              </a:spcAft>
              <a:buClr>
                <a:srgbClr val="FEFEFE"/>
              </a:buClr>
              <a:buSzPts val="1800"/>
              <a:buChar char="o"/>
              <a:defRPr/>
            </a:lvl8pPr>
            <a:lvl9pPr indent="-342900" lvl="8" marL="4114800" algn="l">
              <a:lnSpc>
                <a:spcPct val="100000"/>
              </a:lnSpc>
              <a:spcBef>
                <a:spcPts val="360"/>
              </a:spcBef>
              <a:spcAft>
                <a:spcPts val="0"/>
              </a:spcAft>
              <a:buClr>
                <a:srgbClr val="FEFEFE"/>
              </a:buClr>
              <a:buSzPts val="1800"/>
              <a:buChar char="•"/>
              <a:defRPr/>
            </a:lvl9pPr>
          </a:lstStyle>
          <a:p/>
        </p:txBody>
      </p:sp>
      <p:sp>
        <p:nvSpPr>
          <p:cNvPr id="206" name="Google Shape;206;g8f779a7a87_1_210"/>
          <p:cNvSpPr txBox="1"/>
          <p:nvPr>
            <p:ph idx="10" type="dt"/>
          </p:nvPr>
        </p:nvSpPr>
        <p:spPr>
          <a:xfrm>
            <a:off x="6363347" y="6356350"/>
            <a:ext cx="2085900" cy="365100"/>
          </a:xfrm>
          <a:prstGeom prst="rect">
            <a:avLst/>
          </a:prstGeom>
          <a:noFill/>
          <a:ln>
            <a:noFill/>
          </a:ln>
        </p:spPr>
        <p:txBody>
          <a:bodyPr anchorCtr="0" anchor="ctr" bIns="45700" lIns="91425" spcFirstLastPara="1" rIns="45700"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7" name="Google Shape;207;g8f779a7a87_1_210"/>
          <p:cNvSpPr txBox="1"/>
          <p:nvPr>
            <p:ph idx="11" type="ftr"/>
          </p:nvPr>
        </p:nvSpPr>
        <p:spPr>
          <a:xfrm>
            <a:off x="659165" y="6356350"/>
            <a:ext cx="2847900" cy="365100"/>
          </a:xfrm>
          <a:prstGeom prst="rect">
            <a:avLst/>
          </a:prstGeom>
          <a:noFill/>
          <a:ln>
            <a:noFill/>
          </a:ln>
        </p:spPr>
        <p:txBody>
          <a:bodyPr anchorCtr="0" anchor="ctr" bIns="45700" lIns="45700"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8" name="Google Shape;208;g8f779a7a87_1_210"/>
          <p:cNvSpPr txBox="1"/>
          <p:nvPr>
            <p:ph idx="12" type="sldNum"/>
          </p:nvPr>
        </p:nvSpPr>
        <p:spPr>
          <a:xfrm>
            <a:off x="8543278" y="6356350"/>
            <a:ext cx="561900" cy="365100"/>
          </a:xfrm>
          <a:prstGeom prst="rect">
            <a:avLst/>
          </a:prstGeom>
          <a:noFill/>
          <a:ln>
            <a:noFill/>
          </a:ln>
        </p:spPr>
        <p:txBody>
          <a:bodyPr anchorCtr="0" anchor="ctr" bIns="45700" lIns="27425" spcFirstLastPara="1" rIns="45700" wrap="square" tIns="45700">
            <a:noAutofit/>
          </a:bodyPr>
          <a:lstStyle>
            <a:lvl1pPr indent="0" lvl="0" marL="0" marR="0" algn="l">
              <a:lnSpc>
                <a:spcPct val="100000"/>
              </a:lnSpc>
              <a:spcBef>
                <a:spcPts val="0"/>
              </a:spcBef>
              <a:spcAft>
                <a:spcPts val="0"/>
              </a:spcAft>
              <a:buClr>
                <a:srgbClr val="000000"/>
              </a:buClr>
              <a:buSzPts val="1200"/>
              <a:buFont typeface="Arial"/>
              <a:buNone/>
              <a:defRPr b="0" i="0" sz="1200" u="none" cap="none" strike="noStrike">
                <a:solidFill>
                  <a:srgbClr val="FEFEFE"/>
                </a:solidFill>
                <a:latin typeface="Century Gothic"/>
                <a:ea typeface="Century Gothic"/>
                <a:cs typeface="Century Gothic"/>
                <a:sym typeface="Century Gothic"/>
              </a:defRPr>
            </a:lvl1pPr>
            <a:lvl2pPr indent="0" lvl="1" marL="0" marR="0" algn="l">
              <a:lnSpc>
                <a:spcPct val="100000"/>
              </a:lnSpc>
              <a:spcBef>
                <a:spcPts val="0"/>
              </a:spcBef>
              <a:spcAft>
                <a:spcPts val="0"/>
              </a:spcAft>
              <a:buClr>
                <a:srgbClr val="000000"/>
              </a:buClr>
              <a:buSzPts val="1200"/>
              <a:buFont typeface="Arial"/>
              <a:buNone/>
              <a:defRPr b="0" i="0" sz="1200" u="none" cap="none" strike="noStrike">
                <a:solidFill>
                  <a:srgbClr val="FEFEFE"/>
                </a:solidFill>
                <a:latin typeface="Century Gothic"/>
                <a:ea typeface="Century Gothic"/>
                <a:cs typeface="Century Gothic"/>
                <a:sym typeface="Century Gothic"/>
              </a:defRPr>
            </a:lvl2pPr>
            <a:lvl3pPr indent="0" lvl="2" marL="0" marR="0" algn="l">
              <a:lnSpc>
                <a:spcPct val="100000"/>
              </a:lnSpc>
              <a:spcBef>
                <a:spcPts val="0"/>
              </a:spcBef>
              <a:spcAft>
                <a:spcPts val="0"/>
              </a:spcAft>
              <a:buClr>
                <a:srgbClr val="000000"/>
              </a:buClr>
              <a:buSzPts val="1200"/>
              <a:buFont typeface="Arial"/>
              <a:buNone/>
              <a:defRPr b="0" i="0" sz="1200" u="none" cap="none" strike="noStrike">
                <a:solidFill>
                  <a:srgbClr val="FEFEFE"/>
                </a:solidFill>
                <a:latin typeface="Century Gothic"/>
                <a:ea typeface="Century Gothic"/>
                <a:cs typeface="Century Gothic"/>
                <a:sym typeface="Century Gothic"/>
              </a:defRPr>
            </a:lvl3pPr>
            <a:lvl4pPr indent="0" lvl="3" marL="0" marR="0" algn="l">
              <a:lnSpc>
                <a:spcPct val="100000"/>
              </a:lnSpc>
              <a:spcBef>
                <a:spcPts val="0"/>
              </a:spcBef>
              <a:spcAft>
                <a:spcPts val="0"/>
              </a:spcAft>
              <a:buClr>
                <a:srgbClr val="000000"/>
              </a:buClr>
              <a:buSzPts val="1200"/>
              <a:buFont typeface="Arial"/>
              <a:buNone/>
              <a:defRPr b="0" i="0" sz="1200" u="none" cap="none" strike="noStrike">
                <a:solidFill>
                  <a:srgbClr val="FEFEFE"/>
                </a:solidFill>
                <a:latin typeface="Century Gothic"/>
                <a:ea typeface="Century Gothic"/>
                <a:cs typeface="Century Gothic"/>
                <a:sym typeface="Century Gothic"/>
              </a:defRPr>
            </a:lvl4pPr>
            <a:lvl5pPr indent="0" lvl="4" marL="0" marR="0" algn="l">
              <a:lnSpc>
                <a:spcPct val="100000"/>
              </a:lnSpc>
              <a:spcBef>
                <a:spcPts val="0"/>
              </a:spcBef>
              <a:spcAft>
                <a:spcPts val="0"/>
              </a:spcAft>
              <a:buClr>
                <a:srgbClr val="000000"/>
              </a:buClr>
              <a:buSzPts val="1200"/>
              <a:buFont typeface="Arial"/>
              <a:buNone/>
              <a:defRPr b="0" i="0" sz="1200" u="none" cap="none" strike="noStrike">
                <a:solidFill>
                  <a:srgbClr val="FEFEFE"/>
                </a:solidFill>
                <a:latin typeface="Century Gothic"/>
                <a:ea typeface="Century Gothic"/>
                <a:cs typeface="Century Gothic"/>
                <a:sym typeface="Century Gothic"/>
              </a:defRPr>
            </a:lvl5pPr>
            <a:lvl6pPr indent="0" lvl="5" marL="0" marR="0" algn="l">
              <a:lnSpc>
                <a:spcPct val="100000"/>
              </a:lnSpc>
              <a:spcBef>
                <a:spcPts val="0"/>
              </a:spcBef>
              <a:spcAft>
                <a:spcPts val="0"/>
              </a:spcAft>
              <a:buClr>
                <a:srgbClr val="000000"/>
              </a:buClr>
              <a:buSzPts val="1200"/>
              <a:buFont typeface="Arial"/>
              <a:buNone/>
              <a:defRPr b="0" i="0" sz="1200" u="none" cap="none" strike="noStrike">
                <a:solidFill>
                  <a:srgbClr val="FEFEFE"/>
                </a:solidFill>
                <a:latin typeface="Century Gothic"/>
                <a:ea typeface="Century Gothic"/>
                <a:cs typeface="Century Gothic"/>
                <a:sym typeface="Century Gothic"/>
              </a:defRPr>
            </a:lvl6pPr>
            <a:lvl7pPr indent="0" lvl="6" marL="0" marR="0" algn="l">
              <a:lnSpc>
                <a:spcPct val="100000"/>
              </a:lnSpc>
              <a:spcBef>
                <a:spcPts val="0"/>
              </a:spcBef>
              <a:spcAft>
                <a:spcPts val="0"/>
              </a:spcAft>
              <a:buClr>
                <a:srgbClr val="000000"/>
              </a:buClr>
              <a:buSzPts val="1200"/>
              <a:buFont typeface="Arial"/>
              <a:buNone/>
              <a:defRPr b="0" i="0" sz="1200" u="none" cap="none" strike="noStrike">
                <a:solidFill>
                  <a:srgbClr val="FEFEFE"/>
                </a:solidFill>
                <a:latin typeface="Century Gothic"/>
                <a:ea typeface="Century Gothic"/>
                <a:cs typeface="Century Gothic"/>
                <a:sym typeface="Century Gothic"/>
              </a:defRPr>
            </a:lvl7pPr>
            <a:lvl8pPr indent="0" lvl="7" marL="0" marR="0" algn="l">
              <a:lnSpc>
                <a:spcPct val="100000"/>
              </a:lnSpc>
              <a:spcBef>
                <a:spcPts val="0"/>
              </a:spcBef>
              <a:spcAft>
                <a:spcPts val="0"/>
              </a:spcAft>
              <a:buClr>
                <a:srgbClr val="000000"/>
              </a:buClr>
              <a:buSzPts val="1200"/>
              <a:buFont typeface="Arial"/>
              <a:buNone/>
              <a:defRPr b="0" i="0" sz="1200" u="none" cap="none" strike="noStrike">
                <a:solidFill>
                  <a:srgbClr val="FEFEFE"/>
                </a:solidFill>
                <a:latin typeface="Century Gothic"/>
                <a:ea typeface="Century Gothic"/>
                <a:cs typeface="Century Gothic"/>
                <a:sym typeface="Century Gothic"/>
              </a:defRPr>
            </a:lvl8pPr>
            <a:lvl9pPr indent="0" lvl="8" marL="0" marR="0" algn="l">
              <a:lnSpc>
                <a:spcPct val="100000"/>
              </a:lnSpc>
              <a:spcBef>
                <a:spcPts val="0"/>
              </a:spcBef>
              <a:spcAft>
                <a:spcPts val="0"/>
              </a:spcAft>
              <a:buClr>
                <a:srgbClr val="000000"/>
              </a:buClr>
              <a:buSzPts val="1200"/>
              <a:buFont typeface="Arial"/>
              <a:buNone/>
              <a:defRPr b="0" i="0" sz="1200" u="none" cap="none" strike="noStrike">
                <a:solidFill>
                  <a:srgbClr val="FEFEFE"/>
                </a:solidFill>
                <a:latin typeface="Century Gothic"/>
                <a:ea typeface="Century Gothic"/>
                <a:cs typeface="Century Gothic"/>
                <a:sym typeface="Century Gothic"/>
              </a:defRPr>
            </a:lvl9pPr>
          </a:lstStyle>
          <a:p>
            <a:pPr indent="0" lvl="0" marL="0" rtl="0" algn="l">
              <a:spcBef>
                <a:spcPts val="0"/>
              </a:spcBef>
              <a:spcAft>
                <a:spcPts val="0"/>
              </a:spcAft>
              <a:buNone/>
            </a:pPr>
            <a:fld id="{00000000-1234-1234-1234-123412341234}" type="slidenum">
              <a:rPr lang="pt-B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5" Type="http://schemas.openxmlformats.org/officeDocument/2006/relationships/slideLayout" Target="../slideLayouts/slideLayout5.xml"/><Relationship Id="rId6" Type="http://schemas.openxmlformats.org/officeDocument/2006/relationships/slideLayout" Target="../slideLayouts/slideLayout6.xml"/><Relationship Id="rId18" Type="http://schemas.openxmlformats.org/officeDocument/2006/relationships/theme" Target="../theme/theme4.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theme" Target="../theme/theme1.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29.xml"/><Relationship Id="rId10" Type="http://schemas.openxmlformats.org/officeDocument/2006/relationships/slideLayout" Target="../slideLayouts/slideLayout28.xml"/><Relationship Id="rId12" Type="http://schemas.openxmlformats.org/officeDocument/2006/relationships/theme" Target="../theme/theme3.xml"/><Relationship Id="rId1" Type="http://schemas.openxmlformats.org/officeDocument/2006/relationships/slideLayout" Target="../slideLayouts/slideLayout19.xml"/><Relationship Id="rId2" Type="http://schemas.openxmlformats.org/officeDocument/2006/relationships/slideLayout" Target="../slideLayouts/slideLayout20.xml"/><Relationship Id="rId3" Type="http://schemas.openxmlformats.org/officeDocument/2006/relationships/slideLayout" Target="../slideLayouts/slideLayout21.xml"/><Relationship Id="rId4" Type="http://schemas.openxmlformats.org/officeDocument/2006/relationships/slideLayout" Target="../slideLayouts/slideLayout22.xml"/><Relationship Id="rId9" Type="http://schemas.openxmlformats.org/officeDocument/2006/relationships/slideLayout" Target="../slideLayouts/slideLayout27.xml"/><Relationship Id="rId5" Type="http://schemas.openxmlformats.org/officeDocument/2006/relationships/slideLayout" Target="../slideLayouts/slideLayout23.xml"/><Relationship Id="rId6" Type="http://schemas.openxmlformats.org/officeDocument/2006/relationships/slideLayout" Target="../slideLayouts/slideLayout24.xml"/><Relationship Id="rId7" Type="http://schemas.openxmlformats.org/officeDocument/2006/relationships/slideLayout" Target="../slideLayouts/slideLayout25.xml"/><Relationship Id="rId8"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5" name="Shape 5"/>
        <p:cNvGrpSpPr/>
        <p:nvPr/>
      </p:nvGrpSpPr>
      <p:grpSpPr>
        <a:xfrm>
          <a:off x="0" y="0"/>
          <a:ext cx="0" cy="0"/>
          <a:chOff x="0" y="0"/>
          <a:chExt cx="0" cy="0"/>
        </a:xfrm>
      </p:grpSpPr>
      <p:sp>
        <p:nvSpPr>
          <p:cNvPr id="6" name="Google Shape;6;p22"/>
          <p:cNvSpPr txBox="1"/>
          <p:nvPr>
            <p:ph type="title"/>
          </p:nvPr>
        </p:nvSpPr>
        <p:spPr>
          <a:xfrm>
            <a:off x="457200" y="0"/>
            <a:ext cx="8229600" cy="1600200"/>
          </a:xfrm>
          <a:prstGeom prst="rect">
            <a:avLst/>
          </a:prstGeom>
          <a:noFill/>
          <a:ln>
            <a:noFill/>
          </a:ln>
        </p:spPr>
        <p:txBody>
          <a:bodyPr anchorCtr="0" anchor="b" bIns="45700" lIns="91425" spcFirstLastPara="1" rIns="91425" wrap="square" tIns="45700">
            <a:noAutofit/>
          </a:bodyPr>
          <a:lstStyle>
            <a:lvl1pPr lvl="0" marR="0" rtl="0" algn="ctr">
              <a:lnSpc>
                <a:spcPct val="107407"/>
              </a:lnSpc>
              <a:spcBef>
                <a:spcPts val="0"/>
              </a:spcBef>
              <a:spcAft>
                <a:spcPts val="0"/>
              </a:spcAft>
              <a:buClr>
                <a:schemeClr val="lt2"/>
              </a:buClr>
              <a:buSzPts val="5400"/>
              <a:buFont typeface="Palatino Linotype"/>
              <a:buNone/>
              <a:defRPr b="0" i="0" sz="5400" u="none" cap="none" strike="noStrike">
                <a:solidFill>
                  <a:schemeClr val="lt2"/>
                </a:solidFill>
                <a:latin typeface="Palatino Linotype"/>
                <a:ea typeface="Palatino Linotype"/>
                <a:cs typeface="Palatino Linotype"/>
                <a:sym typeface="Palatino Linotype"/>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p22"/>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lvl1pPr indent="-381000" lvl="0" marL="457200" marR="0" rtl="0" algn="l">
              <a:lnSpc>
                <a:spcPct val="100000"/>
              </a:lnSpc>
              <a:spcBef>
                <a:spcPts val="480"/>
              </a:spcBef>
              <a:spcAft>
                <a:spcPts val="0"/>
              </a:spcAft>
              <a:buClr>
                <a:srgbClr val="FEFEFE"/>
              </a:buClr>
              <a:buSzPts val="2400"/>
              <a:buFont typeface="Arial"/>
              <a:buChar char="•"/>
              <a:defRPr b="0" i="0" sz="2400" u="none" cap="none" strike="noStrike">
                <a:solidFill>
                  <a:srgbClr val="FEFEFE"/>
                </a:solidFill>
                <a:latin typeface="Century Gothic"/>
                <a:ea typeface="Century Gothic"/>
                <a:cs typeface="Century Gothic"/>
                <a:sym typeface="Century Gothic"/>
              </a:defRPr>
            </a:lvl1pPr>
            <a:lvl2pPr indent="-330200" lvl="1" marL="914400" marR="0" rtl="0" algn="l">
              <a:lnSpc>
                <a:spcPct val="100000"/>
              </a:lnSpc>
              <a:spcBef>
                <a:spcPts val="320"/>
              </a:spcBef>
              <a:spcAft>
                <a:spcPts val="0"/>
              </a:spcAft>
              <a:buClr>
                <a:srgbClr val="FEFEFE"/>
              </a:buClr>
              <a:buSzPts val="1600"/>
              <a:buFont typeface="Courier New"/>
              <a:buChar char="o"/>
              <a:defRPr b="0" i="0" sz="1600" u="none" cap="none" strike="noStrike">
                <a:solidFill>
                  <a:srgbClr val="FEFEFE"/>
                </a:solidFill>
                <a:latin typeface="Century Gothic"/>
                <a:ea typeface="Century Gothic"/>
                <a:cs typeface="Century Gothic"/>
                <a:sym typeface="Century Gothic"/>
              </a:defRPr>
            </a:lvl2pPr>
            <a:lvl3pPr indent="-330200" lvl="2" marL="1371600" marR="0" rtl="0" algn="l">
              <a:lnSpc>
                <a:spcPct val="100000"/>
              </a:lnSpc>
              <a:spcBef>
                <a:spcPts val="320"/>
              </a:spcBef>
              <a:spcAft>
                <a:spcPts val="0"/>
              </a:spcAft>
              <a:buClr>
                <a:srgbClr val="FEFEFE"/>
              </a:buClr>
              <a:buSzPts val="1600"/>
              <a:buFont typeface="Arial"/>
              <a:buChar char="•"/>
              <a:defRPr b="0" i="0" sz="1600" u="none" cap="none" strike="noStrike">
                <a:solidFill>
                  <a:srgbClr val="FEFEFE"/>
                </a:solidFill>
                <a:latin typeface="Century Gothic"/>
                <a:ea typeface="Century Gothic"/>
                <a:cs typeface="Century Gothic"/>
                <a:sym typeface="Century Gothic"/>
              </a:defRPr>
            </a:lvl3pPr>
            <a:lvl4pPr indent="-330200" lvl="3" marL="1828800" marR="0" rtl="0" algn="l">
              <a:lnSpc>
                <a:spcPct val="100000"/>
              </a:lnSpc>
              <a:spcBef>
                <a:spcPts val="320"/>
              </a:spcBef>
              <a:spcAft>
                <a:spcPts val="0"/>
              </a:spcAft>
              <a:buClr>
                <a:srgbClr val="FEFEFE"/>
              </a:buClr>
              <a:buSzPts val="1600"/>
              <a:buFont typeface="Courier New"/>
              <a:buChar char="o"/>
              <a:defRPr b="0" i="0" sz="1600" u="none" cap="none" strike="noStrike">
                <a:solidFill>
                  <a:srgbClr val="FEFEFE"/>
                </a:solidFill>
                <a:latin typeface="Century Gothic"/>
                <a:ea typeface="Century Gothic"/>
                <a:cs typeface="Century Gothic"/>
                <a:sym typeface="Century Gothic"/>
              </a:defRPr>
            </a:lvl4pPr>
            <a:lvl5pPr indent="-330200" lvl="4" marL="2286000" marR="0" rtl="0" algn="l">
              <a:lnSpc>
                <a:spcPct val="100000"/>
              </a:lnSpc>
              <a:spcBef>
                <a:spcPts val="320"/>
              </a:spcBef>
              <a:spcAft>
                <a:spcPts val="0"/>
              </a:spcAft>
              <a:buClr>
                <a:srgbClr val="FEFEFE"/>
              </a:buClr>
              <a:buSzPts val="1600"/>
              <a:buFont typeface="Arial"/>
              <a:buChar char="•"/>
              <a:defRPr b="0" i="0" sz="1600" u="none" cap="none" strike="noStrike">
                <a:solidFill>
                  <a:srgbClr val="FEFEFE"/>
                </a:solidFill>
                <a:latin typeface="Century Gothic"/>
                <a:ea typeface="Century Gothic"/>
                <a:cs typeface="Century Gothic"/>
                <a:sym typeface="Century Gothic"/>
              </a:defRPr>
            </a:lvl5pPr>
            <a:lvl6pPr indent="-330200" lvl="5" marL="2743200" marR="0" rtl="0" algn="l">
              <a:lnSpc>
                <a:spcPct val="100000"/>
              </a:lnSpc>
              <a:spcBef>
                <a:spcPts val="320"/>
              </a:spcBef>
              <a:spcAft>
                <a:spcPts val="0"/>
              </a:spcAft>
              <a:buClr>
                <a:srgbClr val="FEFEFE"/>
              </a:buClr>
              <a:buSzPts val="1600"/>
              <a:buFont typeface="Courier New"/>
              <a:buChar char="o"/>
              <a:defRPr b="0" i="0" sz="1600" u="none" cap="none" strike="noStrike">
                <a:solidFill>
                  <a:srgbClr val="FEFEFE"/>
                </a:solidFill>
                <a:latin typeface="Century Gothic"/>
                <a:ea typeface="Century Gothic"/>
                <a:cs typeface="Century Gothic"/>
                <a:sym typeface="Century Gothic"/>
              </a:defRPr>
            </a:lvl6pPr>
            <a:lvl7pPr indent="-330200" lvl="6" marL="3200400" marR="0" rtl="0" algn="l">
              <a:lnSpc>
                <a:spcPct val="100000"/>
              </a:lnSpc>
              <a:spcBef>
                <a:spcPts val="320"/>
              </a:spcBef>
              <a:spcAft>
                <a:spcPts val="0"/>
              </a:spcAft>
              <a:buClr>
                <a:srgbClr val="FEFEFE"/>
              </a:buClr>
              <a:buSzPts val="1600"/>
              <a:buFont typeface="Arial"/>
              <a:buChar char="•"/>
              <a:defRPr b="0" i="0" sz="1600" u="none" cap="none" strike="noStrike">
                <a:solidFill>
                  <a:srgbClr val="FEFEFE"/>
                </a:solidFill>
                <a:latin typeface="Century Gothic"/>
                <a:ea typeface="Century Gothic"/>
                <a:cs typeface="Century Gothic"/>
                <a:sym typeface="Century Gothic"/>
              </a:defRPr>
            </a:lvl7pPr>
            <a:lvl8pPr indent="-330200" lvl="7" marL="3657600" marR="0" rtl="0" algn="l">
              <a:lnSpc>
                <a:spcPct val="100000"/>
              </a:lnSpc>
              <a:spcBef>
                <a:spcPts val="320"/>
              </a:spcBef>
              <a:spcAft>
                <a:spcPts val="0"/>
              </a:spcAft>
              <a:buClr>
                <a:srgbClr val="FEFEFE"/>
              </a:buClr>
              <a:buSzPts val="1600"/>
              <a:buFont typeface="Courier New"/>
              <a:buChar char="o"/>
              <a:defRPr b="0" i="0" sz="1600" u="none" cap="none" strike="noStrike">
                <a:solidFill>
                  <a:srgbClr val="FEFEFE"/>
                </a:solidFill>
                <a:latin typeface="Century Gothic"/>
                <a:ea typeface="Century Gothic"/>
                <a:cs typeface="Century Gothic"/>
                <a:sym typeface="Century Gothic"/>
              </a:defRPr>
            </a:lvl8pPr>
            <a:lvl9pPr indent="-330200" lvl="8" marL="4114800" marR="0" rtl="0" algn="l">
              <a:lnSpc>
                <a:spcPct val="100000"/>
              </a:lnSpc>
              <a:spcBef>
                <a:spcPts val="320"/>
              </a:spcBef>
              <a:spcAft>
                <a:spcPts val="0"/>
              </a:spcAft>
              <a:buClr>
                <a:srgbClr val="FEFEFE"/>
              </a:buClr>
              <a:buSzPts val="1600"/>
              <a:buFont typeface="Arial"/>
              <a:buChar char="•"/>
              <a:defRPr b="0" i="0" sz="1600" u="none" cap="none" strike="noStrike">
                <a:solidFill>
                  <a:srgbClr val="FEFEFE"/>
                </a:solidFill>
                <a:latin typeface="Century Gothic"/>
                <a:ea typeface="Century Gothic"/>
                <a:cs typeface="Century Gothic"/>
                <a:sym typeface="Century Gothic"/>
              </a:defRPr>
            </a:lvl9pPr>
          </a:lstStyle>
          <a:p/>
        </p:txBody>
      </p:sp>
      <p:sp>
        <p:nvSpPr>
          <p:cNvPr id="8" name="Google Shape;8;p22"/>
          <p:cNvSpPr txBox="1"/>
          <p:nvPr>
            <p:ph idx="10" type="dt"/>
          </p:nvPr>
        </p:nvSpPr>
        <p:spPr>
          <a:xfrm>
            <a:off x="6363347" y="6356350"/>
            <a:ext cx="2085975" cy="365125"/>
          </a:xfrm>
          <a:prstGeom prst="rect">
            <a:avLst/>
          </a:prstGeom>
          <a:noFill/>
          <a:ln>
            <a:noFill/>
          </a:ln>
        </p:spPr>
        <p:txBody>
          <a:bodyPr anchorCtr="0" anchor="ctr" bIns="45700" lIns="91425" spcFirstLastPara="1" rIns="45700"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rgbClr val="FEFEFE"/>
                </a:solidFill>
                <a:latin typeface="Century Gothic"/>
                <a:ea typeface="Century Gothic"/>
                <a:cs typeface="Century Gothic"/>
                <a:sym typeface="Century Gothic"/>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Palatino Linotype"/>
                <a:ea typeface="Palatino Linotype"/>
                <a:cs typeface="Palatino Linotype"/>
                <a:sym typeface="Palatino Linotype"/>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Palatino Linotype"/>
                <a:ea typeface="Palatino Linotype"/>
                <a:cs typeface="Palatino Linotype"/>
                <a:sym typeface="Palatino Linotype"/>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Palatino Linotype"/>
                <a:ea typeface="Palatino Linotype"/>
                <a:cs typeface="Palatino Linotype"/>
                <a:sym typeface="Palatino Linotype"/>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Palatino Linotype"/>
                <a:ea typeface="Palatino Linotype"/>
                <a:cs typeface="Palatino Linotype"/>
                <a:sym typeface="Palatino Linotype"/>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Palatino Linotype"/>
                <a:ea typeface="Palatino Linotype"/>
                <a:cs typeface="Palatino Linotype"/>
                <a:sym typeface="Palatino Linotype"/>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Palatino Linotype"/>
                <a:ea typeface="Palatino Linotype"/>
                <a:cs typeface="Palatino Linotype"/>
                <a:sym typeface="Palatino Linotype"/>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Palatino Linotype"/>
                <a:ea typeface="Palatino Linotype"/>
                <a:cs typeface="Palatino Linotype"/>
                <a:sym typeface="Palatino Linotype"/>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Palatino Linotype"/>
                <a:ea typeface="Palatino Linotype"/>
                <a:cs typeface="Palatino Linotype"/>
                <a:sym typeface="Palatino Linotype"/>
              </a:defRPr>
            </a:lvl9pPr>
          </a:lstStyle>
          <a:p/>
        </p:txBody>
      </p:sp>
      <p:sp>
        <p:nvSpPr>
          <p:cNvPr id="9" name="Google Shape;9;p22"/>
          <p:cNvSpPr txBox="1"/>
          <p:nvPr>
            <p:ph idx="11" type="ftr"/>
          </p:nvPr>
        </p:nvSpPr>
        <p:spPr>
          <a:xfrm>
            <a:off x="659165" y="6356350"/>
            <a:ext cx="2847975" cy="365125"/>
          </a:xfrm>
          <a:prstGeom prst="rect">
            <a:avLst/>
          </a:prstGeom>
          <a:noFill/>
          <a:ln>
            <a:noFill/>
          </a:ln>
        </p:spPr>
        <p:txBody>
          <a:bodyPr anchorCtr="0" anchor="ctr" bIns="45700" lIns="45700"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FEFEFE"/>
                </a:solidFill>
                <a:latin typeface="Century Gothic"/>
                <a:ea typeface="Century Gothic"/>
                <a:cs typeface="Century Gothic"/>
                <a:sym typeface="Century Gothic"/>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Palatino Linotype"/>
                <a:ea typeface="Palatino Linotype"/>
                <a:cs typeface="Palatino Linotype"/>
                <a:sym typeface="Palatino Linotype"/>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Palatino Linotype"/>
                <a:ea typeface="Palatino Linotype"/>
                <a:cs typeface="Palatino Linotype"/>
                <a:sym typeface="Palatino Linotype"/>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Palatino Linotype"/>
                <a:ea typeface="Palatino Linotype"/>
                <a:cs typeface="Palatino Linotype"/>
                <a:sym typeface="Palatino Linotype"/>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Palatino Linotype"/>
                <a:ea typeface="Palatino Linotype"/>
                <a:cs typeface="Palatino Linotype"/>
                <a:sym typeface="Palatino Linotype"/>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Palatino Linotype"/>
                <a:ea typeface="Palatino Linotype"/>
                <a:cs typeface="Palatino Linotype"/>
                <a:sym typeface="Palatino Linotype"/>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Palatino Linotype"/>
                <a:ea typeface="Palatino Linotype"/>
                <a:cs typeface="Palatino Linotype"/>
                <a:sym typeface="Palatino Linotype"/>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Palatino Linotype"/>
                <a:ea typeface="Palatino Linotype"/>
                <a:cs typeface="Palatino Linotype"/>
                <a:sym typeface="Palatino Linotype"/>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Palatino Linotype"/>
                <a:ea typeface="Palatino Linotype"/>
                <a:cs typeface="Palatino Linotype"/>
                <a:sym typeface="Palatino Linotype"/>
              </a:defRPr>
            </a:lvl9pPr>
          </a:lstStyle>
          <a:p/>
        </p:txBody>
      </p:sp>
      <p:sp>
        <p:nvSpPr>
          <p:cNvPr id="10" name="Google Shape;10;p22"/>
          <p:cNvSpPr txBox="1"/>
          <p:nvPr>
            <p:ph idx="12" type="sldNum"/>
          </p:nvPr>
        </p:nvSpPr>
        <p:spPr>
          <a:xfrm>
            <a:off x="8543278" y="6356350"/>
            <a:ext cx="561975" cy="365125"/>
          </a:xfrm>
          <a:prstGeom prst="rect">
            <a:avLst/>
          </a:prstGeom>
          <a:noFill/>
          <a:ln>
            <a:noFill/>
          </a:ln>
        </p:spPr>
        <p:txBody>
          <a:bodyPr anchorCtr="0" anchor="ctr" bIns="45700" lIns="27425" spcFirstLastPara="1" rIns="45700" wrap="square" tIns="45700">
            <a:noAutofit/>
          </a:bodyPr>
          <a:lstStyle>
            <a:lvl1pPr indent="0" lvl="0" marL="0" marR="0" rtl="0" algn="l">
              <a:lnSpc>
                <a:spcPct val="100000"/>
              </a:lnSpc>
              <a:spcBef>
                <a:spcPts val="0"/>
              </a:spcBef>
              <a:spcAft>
                <a:spcPts val="0"/>
              </a:spcAft>
              <a:buClr>
                <a:srgbClr val="000000"/>
              </a:buClr>
              <a:buSzPts val="1200"/>
              <a:buFont typeface="Arial"/>
              <a:buNone/>
              <a:defRPr b="0" i="0" sz="1200" u="none" cap="none" strike="noStrike">
                <a:solidFill>
                  <a:srgbClr val="FEFEFE"/>
                </a:solidFill>
                <a:latin typeface="Century Gothic"/>
                <a:ea typeface="Century Gothic"/>
                <a:cs typeface="Century Gothic"/>
                <a:sym typeface="Century Gothic"/>
              </a:defRPr>
            </a:lvl1pPr>
            <a:lvl2pPr indent="0" lvl="1" marL="0" marR="0" rtl="0" algn="l">
              <a:lnSpc>
                <a:spcPct val="100000"/>
              </a:lnSpc>
              <a:spcBef>
                <a:spcPts val="0"/>
              </a:spcBef>
              <a:spcAft>
                <a:spcPts val="0"/>
              </a:spcAft>
              <a:buClr>
                <a:srgbClr val="000000"/>
              </a:buClr>
              <a:buSzPts val="1200"/>
              <a:buFont typeface="Arial"/>
              <a:buNone/>
              <a:defRPr b="0" i="0" sz="1200" u="none" cap="none" strike="noStrike">
                <a:solidFill>
                  <a:srgbClr val="FEFEFE"/>
                </a:solidFill>
                <a:latin typeface="Century Gothic"/>
                <a:ea typeface="Century Gothic"/>
                <a:cs typeface="Century Gothic"/>
                <a:sym typeface="Century Gothic"/>
              </a:defRPr>
            </a:lvl2pPr>
            <a:lvl3pPr indent="0" lvl="2" marL="0" marR="0" rtl="0" algn="l">
              <a:lnSpc>
                <a:spcPct val="100000"/>
              </a:lnSpc>
              <a:spcBef>
                <a:spcPts val="0"/>
              </a:spcBef>
              <a:spcAft>
                <a:spcPts val="0"/>
              </a:spcAft>
              <a:buClr>
                <a:srgbClr val="000000"/>
              </a:buClr>
              <a:buSzPts val="1200"/>
              <a:buFont typeface="Arial"/>
              <a:buNone/>
              <a:defRPr b="0" i="0" sz="1200" u="none" cap="none" strike="noStrike">
                <a:solidFill>
                  <a:srgbClr val="FEFEFE"/>
                </a:solidFill>
                <a:latin typeface="Century Gothic"/>
                <a:ea typeface="Century Gothic"/>
                <a:cs typeface="Century Gothic"/>
                <a:sym typeface="Century Gothic"/>
              </a:defRPr>
            </a:lvl3pPr>
            <a:lvl4pPr indent="0" lvl="3" marL="0" marR="0" rtl="0" algn="l">
              <a:lnSpc>
                <a:spcPct val="100000"/>
              </a:lnSpc>
              <a:spcBef>
                <a:spcPts val="0"/>
              </a:spcBef>
              <a:spcAft>
                <a:spcPts val="0"/>
              </a:spcAft>
              <a:buClr>
                <a:srgbClr val="000000"/>
              </a:buClr>
              <a:buSzPts val="1200"/>
              <a:buFont typeface="Arial"/>
              <a:buNone/>
              <a:defRPr b="0" i="0" sz="1200" u="none" cap="none" strike="noStrike">
                <a:solidFill>
                  <a:srgbClr val="FEFEFE"/>
                </a:solidFill>
                <a:latin typeface="Century Gothic"/>
                <a:ea typeface="Century Gothic"/>
                <a:cs typeface="Century Gothic"/>
                <a:sym typeface="Century Gothic"/>
              </a:defRPr>
            </a:lvl4pPr>
            <a:lvl5pPr indent="0" lvl="4" marL="0" marR="0" rtl="0" algn="l">
              <a:lnSpc>
                <a:spcPct val="100000"/>
              </a:lnSpc>
              <a:spcBef>
                <a:spcPts val="0"/>
              </a:spcBef>
              <a:spcAft>
                <a:spcPts val="0"/>
              </a:spcAft>
              <a:buClr>
                <a:srgbClr val="000000"/>
              </a:buClr>
              <a:buSzPts val="1200"/>
              <a:buFont typeface="Arial"/>
              <a:buNone/>
              <a:defRPr b="0" i="0" sz="1200" u="none" cap="none" strike="noStrike">
                <a:solidFill>
                  <a:srgbClr val="FEFEFE"/>
                </a:solidFill>
                <a:latin typeface="Century Gothic"/>
                <a:ea typeface="Century Gothic"/>
                <a:cs typeface="Century Gothic"/>
                <a:sym typeface="Century Gothic"/>
              </a:defRPr>
            </a:lvl5pPr>
            <a:lvl6pPr indent="0" lvl="5" marL="0" marR="0" rtl="0" algn="l">
              <a:lnSpc>
                <a:spcPct val="100000"/>
              </a:lnSpc>
              <a:spcBef>
                <a:spcPts val="0"/>
              </a:spcBef>
              <a:spcAft>
                <a:spcPts val="0"/>
              </a:spcAft>
              <a:buClr>
                <a:srgbClr val="000000"/>
              </a:buClr>
              <a:buSzPts val="1200"/>
              <a:buFont typeface="Arial"/>
              <a:buNone/>
              <a:defRPr b="0" i="0" sz="1200" u="none" cap="none" strike="noStrike">
                <a:solidFill>
                  <a:srgbClr val="FEFEFE"/>
                </a:solidFill>
                <a:latin typeface="Century Gothic"/>
                <a:ea typeface="Century Gothic"/>
                <a:cs typeface="Century Gothic"/>
                <a:sym typeface="Century Gothic"/>
              </a:defRPr>
            </a:lvl6pPr>
            <a:lvl7pPr indent="0" lvl="6" marL="0" marR="0" rtl="0" algn="l">
              <a:lnSpc>
                <a:spcPct val="100000"/>
              </a:lnSpc>
              <a:spcBef>
                <a:spcPts val="0"/>
              </a:spcBef>
              <a:spcAft>
                <a:spcPts val="0"/>
              </a:spcAft>
              <a:buClr>
                <a:srgbClr val="000000"/>
              </a:buClr>
              <a:buSzPts val="1200"/>
              <a:buFont typeface="Arial"/>
              <a:buNone/>
              <a:defRPr b="0" i="0" sz="1200" u="none" cap="none" strike="noStrike">
                <a:solidFill>
                  <a:srgbClr val="FEFEFE"/>
                </a:solidFill>
                <a:latin typeface="Century Gothic"/>
                <a:ea typeface="Century Gothic"/>
                <a:cs typeface="Century Gothic"/>
                <a:sym typeface="Century Gothic"/>
              </a:defRPr>
            </a:lvl7pPr>
            <a:lvl8pPr indent="0" lvl="7" marL="0" marR="0" rtl="0" algn="l">
              <a:lnSpc>
                <a:spcPct val="100000"/>
              </a:lnSpc>
              <a:spcBef>
                <a:spcPts val="0"/>
              </a:spcBef>
              <a:spcAft>
                <a:spcPts val="0"/>
              </a:spcAft>
              <a:buClr>
                <a:srgbClr val="000000"/>
              </a:buClr>
              <a:buSzPts val="1200"/>
              <a:buFont typeface="Arial"/>
              <a:buNone/>
              <a:defRPr b="0" i="0" sz="1200" u="none" cap="none" strike="noStrike">
                <a:solidFill>
                  <a:srgbClr val="FEFEFE"/>
                </a:solidFill>
                <a:latin typeface="Century Gothic"/>
                <a:ea typeface="Century Gothic"/>
                <a:cs typeface="Century Gothic"/>
                <a:sym typeface="Century Gothic"/>
              </a:defRPr>
            </a:lvl8pPr>
            <a:lvl9pPr indent="0" lvl="8" marL="0" marR="0" rtl="0" algn="l">
              <a:lnSpc>
                <a:spcPct val="100000"/>
              </a:lnSpc>
              <a:spcBef>
                <a:spcPts val="0"/>
              </a:spcBef>
              <a:spcAft>
                <a:spcPts val="0"/>
              </a:spcAft>
              <a:buClr>
                <a:srgbClr val="000000"/>
              </a:buClr>
              <a:buSzPts val="1200"/>
              <a:buFont typeface="Arial"/>
              <a:buNone/>
              <a:defRPr b="0" i="0" sz="1200" u="none" cap="none" strike="noStrike">
                <a:solidFill>
                  <a:srgbClr val="FEFEFE"/>
                </a:solidFill>
                <a:latin typeface="Century Gothic"/>
                <a:ea typeface="Century Gothic"/>
                <a:cs typeface="Century Gothic"/>
                <a:sym typeface="Century Gothic"/>
              </a:defRPr>
            </a:lvl9pPr>
          </a:lstStyle>
          <a:p>
            <a:pPr indent="0" lvl="0" marL="0" rtl="0" algn="l">
              <a:spcBef>
                <a:spcPts val="0"/>
              </a:spcBef>
              <a:spcAft>
                <a:spcPts val="0"/>
              </a:spcAft>
              <a:buNone/>
            </a:pPr>
            <a:fld id="{00000000-1234-1234-1234-123412341234}" type="slidenum">
              <a:rPr lang="pt-BR"/>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 name="Shape 129"/>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67"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31" name="Shape 131"/>
        <p:cNvGrpSpPr/>
        <p:nvPr/>
      </p:nvGrpSpPr>
      <p:grpSpPr>
        <a:xfrm>
          <a:off x="0" y="0"/>
          <a:ext cx="0" cy="0"/>
          <a:chOff x="0" y="0"/>
          <a:chExt cx="0" cy="0"/>
        </a:xfrm>
      </p:grpSpPr>
      <p:sp>
        <p:nvSpPr>
          <p:cNvPr id="132" name="Google Shape;132;g8f779a7a87_1_138"/>
          <p:cNvSpPr txBox="1"/>
          <p:nvPr>
            <p:ph type="title"/>
          </p:nvPr>
        </p:nvSpPr>
        <p:spPr>
          <a:xfrm>
            <a:off x="457200" y="0"/>
            <a:ext cx="8229600" cy="1600200"/>
          </a:xfrm>
          <a:prstGeom prst="rect">
            <a:avLst/>
          </a:prstGeom>
          <a:noFill/>
          <a:ln>
            <a:noFill/>
          </a:ln>
        </p:spPr>
        <p:txBody>
          <a:bodyPr anchorCtr="0" anchor="b" bIns="45700" lIns="91425" spcFirstLastPara="1" rIns="91425" wrap="square" tIns="45700">
            <a:noAutofit/>
          </a:bodyPr>
          <a:lstStyle>
            <a:lvl1pPr lvl="0" marR="0" rtl="0" algn="ctr">
              <a:lnSpc>
                <a:spcPct val="107407"/>
              </a:lnSpc>
              <a:spcBef>
                <a:spcPts val="0"/>
              </a:spcBef>
              <a:spcAft>
                <a:spcPts val="0"/>
              </a:spcAft>
              <a:buClr>
                <a:schemeClr val="lt2"/>
              </a:buClr>
              <a:buSzPts val="5400"/>
              <a:buFont typeface="Palatino Linotype"/>
              <a:buNone/>
              <a:defRPr b="0" i="0" sz="5400" u="none" cap="none" strike="noStrike">
                <a:solidFill>
                  <a:schemeClr val="lt2"/>
                </a:solidFill>
                <a:latin typeface="Palatino Linotype"/>
                <a:ea typeface="Palatino Linotype"/>
                <a:cs typeface="Palatino Linotype"/>
                <a:sym typeface="Palatino Linotype"/>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33" name="Google Shape;133;g8f779a7a87_1_138"/>
          <p:cNvSpPr txBox="1"/>
          <p:nvPr>
            <p:ph idx="1" type="body"/>
          </p:nvPr>
        </p:nvSpPr>
        <p:spPr>
          <a:xfrm>
            <a:off x="457200" y="1600200"/>
            <a:ext cx="8229600" cy="4526100"/>
          </a:xfrm>
          <a:prstGeom prst="rect">
            <a:avLst/>
          </a:prstGeom>
          <a:noFill/>
          <a:ln>
            <a:noFill/>
          </a:ln>
        </p:spPr>
        <p:txBody>
          <a:bodyPr anchorCtr="0" anchor="t" bIns="45700" lIns="91425" spcFirstLastPara="1" rIns="91425" wrap="square" tIns="45700">
            <a:noAutofit/>
          </a:bodyPr>
          <a:lstStyle>
            <a:lvl1pPr indent="-381000" lvl="0" marL="457200" marR="0" rtl="0" algn="l">
              <a:lnSpc>
                <a:spcPct val="100000"/>
              </a:lnSpc>
              <a:spcBef>
                <a:spcPts val="480"/>
              </a:spcBef>
              <a:spcAft>
                <a:spcPts val="0"/>
              </a:spcAft>
              <a:buClr>
                <a:srgbClr val="FEFEFE"/>
              </a:buClr>
              <a:buSzPts val="2400"/>
              <a:buFont typeface="Arial"/>
              <a:buChar char="•"/>
              <a:defRPr b="0" i="0" sz="2400" u="none" cap="none" strike="noStrike">
                <a:solidFill>
                  <a:srgbClr val="FEFEFE"/>
                </a:solidFill>
                <a:latin typeface="Century Gothic"/>
                <a:ea typeface="Century Gothic"/>
                <a:cs typeface="Century Gothic"/>
                <a:sym typeface="Century Gothic"/>
              </a:defRPr>
            </a:lvl1pPr>
            <a:lvl2pPr indent="-330200" lvl="1" marL="914400" marR="0" rtl="0" algn="l">
              <a:lnSpc>
                <a:spcPct val="100000"/>
              </a:lnSpc>
              <a:spcBef>
                <a:spcPts val="320"/>
              </a:spcBef>
              <a:spcAft>
                <a:spcPts val="0"/>
              </a:spcAft>
              <a:buClr>
                <a:srgbClr val="FEFEFE"/>
              </a:buClr>
              <a:buSzPts val="1600"/>
              <a:buFont typeface="Courier New"/>
              <a:buChar char="o"/>
              <a:defRPr b="0" i="0" sz="1600" u="none" cap="none" strike="noStrike">
                <a:solidFill>
                  <a:srgbClr val="FEFEFE"/>
                </a:solidFill>
                <a:latin typeface="Century Gothic"/>
                <a:ea typeface="Century Gothic"/>
                <a:cs typeface="Century Gothic"/>
                <a:sym typeface="Century Gothic"/>
              </a:defRPr>
            </a:lvl2pPr>
            <a:lvl3pPr indent="-330200" lvl="2" marL="1371600" marR="0" rtl="0" algn="l">
              <a:lnSpc>
                <a:spcPct val="100000"/>
              </a:lnSpc>
              <a:spcBef>
                <a:spcPts val="320"/>
              </a:spcBef>
              <a:spcAft>
                <a:spcPts val="0"/>
              </a:spcAft>
              <a:buClr>
                <a:srgbClr val="FEFEFE"/>
              </a:buClr>
              <a:buSzPts val="1600"/>
              <a:buFont typeface="Arial"/>
              <a:buChar char="•"/>
              <a:defRPr b="0" i="0" sz="1600" u="none" cap="none" strike="noStrike">
                <a:solidFill>
                  <a:srgbClr val="FEFEFE"/>
                </a:solidFill>
                <a:latin typeface="Century Gothic"/>
                <a:ea typeface="Century Gothic"/>
                <a:cs typeface="Century Gothic"/>
                <a:sym typeface="Century Gothic"/>
              </a:defRPr>
            </a:lvl3pPr>
            <a:lvl4pPr indent="-330200" lvl="3" marL="1828800" marR="0" rtl="0" algn="l">
              <a:lnSpc>
                <a:spcPct val="100000"/>
              </a:lnSpc>
              <a:spcBef>
                <a:spcPts val="320"/>
              </a:spcBef>
              <a:spcAft>
                <a:spcPts val="0"/>
              </a:spcAft>
              <a:buClr>
                <a:srgbClr val="FEFEFE"/>
              </a:buClr>
              <a:buSzPts val="1600"/>
              <a:buFont typeface="Courier New"/>
              <a:buChar char="o"/>
              <a:defRPr b="0" i="0" sz="1600" u="none" cap="none" strike="noStrike">
                <a:solidFill>
                  <a:srgbClr val="FEFEFE"/>
                </a:solidFill>
                <a:latin typeface="Century Gothic"/>
                <a:ea typeface="Century Gothic"/>
                <a:cs typeface="Century Gothic"/>
                <a:sym typeface="Century Gothic"/>
              </a:defRPr>
            </a:lvl4pPr>
            <a:lvl5pPr indent="-330200" lvl="4" marL="2286000" marR="0" rtl="0" algn="l">
              <a:lnSpc>
                <a:spcPct val="100000"/>
              </a:lnSpc>
              <a:spcBef>
                <a:spcPts val="320"/>
              </a:spcBef>
              <a:spcAft>
                <a:spcPts val="0"/>
              </a:spcAft>
              <a:buClr>
                <a:srgbClr val="FEFEFE"/>
              </a:buClr>
              <a:buSzPts val="1600"/>
              <a:buFont typeface="Arial"/>
              <a:buChar char="•"/>
              <a:defRPr b="0" i="0" sz="1600" u="none" cap="none" strike="noStrike">
                <a:solidFill>
                  <a:srgbClr val="FEFEFE"/>
                </a:solidFill>
                <a:latin typeface="Century Gothic"/>
                <a:ea typeface="Century Gothic"/>
                <a:cs typeface="Century Gothic"/>
                <a:sym typeface="Century Gothic"/>
              </a:defRPr>
            </a:lvl5pPr>
            <a:lvl6pPr indent="-330200" lvl="5" marL="2743200" marR="0" rtl="0" algn="l">
              <a:lnSpc>
                <a:spcPct val="100000"/>
              </a:lnSpc>
              <a:spcBef>
                <a:spcPts val="320"/>
              </a:spcBef>
              <a:spcAft>
                <a:spcPts val="0"/>
              </a:spcAft>
              <a:buClr>
                <a:srgbClr val="FEFEFE"/>
              </a:buClr>
              <a:buSzPts val="1600"/>
              <a:buFont typeface="Courier New"/>
              <a:buChar char="o"/>
              <a:defRPr b="0" i="0" sz="1600" u="none" cap="none" strike="noStrike">
                <a:solidFill>
                  <a:srgbClr val="FEFEFE"/>
                </a:solidFill>
                <a:latin typeface="Century Gothic"/>
                <a:ea typeface="Century Gothic"/>
                <a:cs typeface="Century Gothic"/>
                <a:sym typeface="Century Gothic"/>
              </a:defRPr>
            </a:lvl6pPr>
            <a:lvl7pPr indent="-330200" lvl="6" marL="3200400" marR="0" rtl="0" algn="l">
              <a:lnSpc>
                <a:spcPct val="100000"/>
              </a:lnSpc>
              <a:spcBef>
                <a:spcPts val="320"/>
              </a:spcBef>
              <a:spcAft>
                <a:spcPts val="0"/>
              </a:spcAft>
              <a:buClr>
                <a:srgbClr val="FEFEFE"/>
              </a:buClr>
              <a:buSzPts val="1600"/>
              <a:buFont typeface="Arial"/>
              <a:buChar char="•"/>
              <a:defRPr b="0" i="0" sz="1600" u="none" cap="none" strike="noStrike">
                <a:solidFill>
                  <a:srgbClr val="FEFEFE"/>
                </a:solidFill>
                <a:latin typeface="Century Gothic"/>
                <a:ea typeface="Century Gothic"/>
                <a:cs typeface="Century Gothic"/>
                <a:sym typeface="Century Gothic"/>
              </a:defRPr>
            </a:lvl7pPr>
            <a:lvl8pPr indent="-330200" lvl="7" marL="3657600" marR="0" rtl="0" algn="l">
              <a:lnSpc>
                <a:spcPct val="100000"/>
              </a:lnSpc>
              <a:spcBef>
                <a:spcPts val="320"/>
              </a:spcBef>
              <a:spcAft>
                <a:spcPts val="0"/>
              </a:spcAft>
              <a:buClr>
                <a:srgbClr val="FEFEFE"/>
              </a:buClr>
              <a:buSzPts val="1600"/>
              <a:buFont typeface="Courier New"/>
              <a:buChar char="o"/>
              <a:defRPr b="0" i="0" sz="1600" u="none" cap="none" strike="noStrike">
                <a:solidFill>
                  <a:srgbClr val="FEFEFE"/>
                </a:solidFill>
                <a:latin typeface="Century Gothic"/>
                <a:ea typeface="Century Gothic"/>
                <a:cs typeface="Century Gothic"/>
                <a:sym typeface="Century Gothic"/>
              </a:defRPr>
            </a:lvl8pPr>
            <a:lvl9pPr indent="-330200" lvl="8" marL="4114800" marR="0" rtl="0" algn="l">
              <a:lnSpc>
                <a:spcPct val="100000"/>
              </a:lnSpc>
              <a:spcBef>
                <a:spcPts val="320"/>
              </a:spcBef>
              <a:spcAft>
                <a:spcPts val="0"/>
              </a:spcAft>
              <a:buClr>
                <a:srgbClr val="FEFEFE"/>
              </a:buClr>
              <a:buSzPts val="1600"/>
              <a:buFont typeface="Arial"/>
              <a:buChar char="•"/>
              <a:defRPr b="0" i="0" sz="1600" u="none" cap="none" strike="noStrike">
                <a:solidFill>
                  <a:srgbClr val="FEFEFE"/>
                </a:solidFill>
                <a:latin typeface="Century Gothic"/>
                <a:ea typeface="Century Gothic"/>
                <a:cs typeface="Century Gothic"/>
                <a:sym typeface="Century Gothic"/>
              </a:defRPr>
            </a:lvl9pPr>
          </a:lstStyle>
          <a:p/>
        </p:txBody>
      </p:sp>
      <p:sp>
        <p:nvSpPr>
          <p:cNvPr id="134" name="Google Shape;134;g8f779a7a87_1_138"/>
          <p:cNvSpPr txBox="1"/>
          <p:nvPr>
            <p:ph idx="10" type="dt"/>
          </p:nvPr>
        </p:nvSpPr>
        <p:spPr>
          <a:xfrm>
            <a:off x="6363347" y="6356350"/>
            <a:ext cx="2085900" cy="365100"/>
          </a:xfrm>
          <a:prstGeom prst="rect">
            <a:avLst/>
          </a:prstGeom>
          <a:noFill/>
          <a:ln>
            <a:noFill/>
          </a:ln>
        </p:spPr>
        <p:txBody>
          <a:bodyPr anchorCtr="0" anchor="ctr" bIns="45700" lIns="91425" spcFirstLastPara="1" rIns="45700"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rgbClr val="FEFEFE"/>
                </a:solidFill>
                <a:latin typeface="Century Gothic"/>
                <a:ea typeface="Century Gothic"/>
                <a:cs typeface="Century Gothic"/>
                <a:sym typeface="Century Gothic"/>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Palatino Linotype"/>
                <a:ea typeface="Palatino Linotype"/>
                <a:cs typeface="Palatino Linotype"/>
                <a:sym typeface="Palatino Linotype"/>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Palatino Linotype"/>
                <a:ea typeface="Palatino Linotype"/>
                <a:cs typeface="Palatino Linotype"/>
                <a:sym typeface="Palatino Linotype"/>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Palatino Linotype"/>
                <a:ea typeface="Palatino Linotype"/>
                <a:cs typeface="Palatino Linotype"/>
                <a:sym typeface="Palatino Linotype"/>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Palatino Linotype"/>
                <a:ea typeface="Palatino Linotype"/>
                <a:cs typeface="Palatino Linotype"/>
                <a:sym typeface="Palatino Linotype"/>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Palatino Linotype"/>
                <a:ea typeface="Palatino Linotype"/>
                <a:cs typeface="Palatino Linotype"/>
                <a:sym typeface="Palatino Linotype"/>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Palatino Linotype"/>
                <a:ea typeface="Palatino Linotype"/>
                <a:cs typeface="Palatino Linotype"/>
                <a:sym typeface="Palatino Linotype"/>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Palatino Linotype"/>
                <a:ea typeface="Palatino Linotype"/>
                <a:cs typeface="Palatino Linotype"/>
                <a:sym typeface="Palatino Linotype"/>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Palatino Linotype"/>
                <a:ea typeface="Palatino Linotype"/>
                <a:cs typeface="Palatino Linotype"/>
                <a:sym typeface="Palatino Linotype"/>
              </a:defRPr>
            </a:lvl9pPr>
          </a:lstStyle>
          <a:p/>
        </p:txBody>
      </p:sp>
      <p:sp>
        <p:nvSpPr>
          <p:cNvPr id="135" name="Google Shape;135;g8f779a7a87_1_138"/>
          <p:cNvSpPr txBox="1"/>
          <p:nvPr>
            <p:ph idx="11" type="ftr"/>
          </p:nvPr>
        </p:nvSpPr>
        <p:spPr>
          <a:xfrm>
            <a:off x="659165" y="6356350"/>
            <a:ext cx="2847900" cy="365100"/>
          </a:xfrm>
          <a:prstGeom prst="rect">
            <a:avLst/>
          </a:prstGeom>
          <a:noFill/>
          <a:ln>
            <a:noFill/>
          </a:ln>
        </p:spPr>
        <p:txBody>
          <a:bodyPr anchorCtr="0" anchor="ctr" bIns="45700" lIns="45700"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FEFEFE"/>
                </a:solidFill>
                <a:latin typeface="Century Gothic"/>
                <a:ea typeface="Century Gothic"/>
                <a:cs typeface="Century Gothic"/>
                <a:sym typeface="Century Gothic"/>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Palatino Linotype"/>
                <a:ea typeface="Palatino Linotype"/>
                <a:cs typeface="Palatino Linotype"/>
                <a:sym typeface="Palatino Linotype"/>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Palatino Linotype"/>
                <a:ea typeface="Palatino Linotype"/>
                <a:cs typeface="Palatino Linotype"/>
                <a:sym typeface="Palatino Linotype"/>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Palatino Linotype"/>
                <a:ea typeface="Palatino Linotype"/>
                <a:cs typeface="Palatino Linotype"/>
                <a:sym typeface="Palatino Linotype"/>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Palatino Linotype"/>
                <a:ea typeface="Palatino Linotype"/>
                <a:cs typeface="Palatino Linotype"/>
                <a:sym typeface="Palatino Linotype"/>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Palatino Linotype"/>
                <a:ea typeface="Palatino Linotype"/>
                <a:cs typeface="Palatino Linotype"/>
                <a:sym typeface="Palatino Linotype"/>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Palatino Linotype"/>
                <a:ea typeface="Palatino Linotype"/>
                <a:cs typeface="Palatino Linotype"/>
                <a:sym typeface="Palatino Linotype"/>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Palatino Linotype"/>
                <a:ea typeface="Palatino Linotype"/>
                <a:cs typeface="Palatino Linotype"/>
                <a:sym typeface="Palatino Linotype"/>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Palatino Linotype"/>
                <a:ea typeface="Palatino Linotype"/>
                <a:cs typeface="Palatino Linotype"/>
                <a:sym typeface="Palatino Linotype"/>
              </a:defRPr>
            </a:lvl9pPr>
          </a:lstStyle>
          <a:p/>
        </p:txBody>
      </p:sp>
      <p:sp>
        <p:nvSpPr>
          <p:cNvPr id="136" name="Google Shape;136;g8f779a7a87_1_138"/>
          <p:cNvSpPr txBox="1"/>
          <p:nvPr>
            <p:ph idx="12" type="sldNum"/>
          </p:nvPr>
        </p:nvSpPr>
        <p:spPr>
          <a:xfrm>
            <a:off x="8543278" y="6356350"/>
            <a:ext cx="561900" cy="365100"/>
          </a:xfrm>
          <a:prstGeom prst="rect">
            <a:avLst/>
          </a:prstGeom>
          <a:noFill/>
          <a:ln>
            <a:noFill/>
          </a:ln>
        </p:spPr>
        <p:txBody>
          <a:bodyPr anchorCtr="0" anchor="ctr" bIns="45700" lIns="27425" spcFirstLastPara="1" rIns="45700" wrap="square" tIns="45700">
            <a:noAutofit/>
          </a:bodyPr>
          <a:lstStyle>
            <a:lvl1pPr indent="0" lvl="0" marL="0" marR="0" rtl="0" algn="l">
              <a:lnSpc>
                <a:spcPct val="100000"/>
              </a:lnSpc>
              <a:spcBef>
                <a:spcPts val="0"/>
              </a:spcBef>
              <a:spcAft>
                <a:spcPts val="0"/>
              </a:spcAft>
              <a:buClr>
                <a:srgbClr val="000000"/>
              </a:buClr>
              <a:buSzPts val="1200"/>
              <a:buFont typeface="Arial"/>
              <a:buNone/>
              <a:defRPr b="0" i="0" sz="1200" u="none" cap="none" strike="noStrike">
                <a:solidFill>
                  <a:srgbClr val="FEFEFE"/>
                </a:solidFill>
                <a:latin typeface="Century Gothic"/>
                <a:ea typeface="Century Gothic"/>
                <a:cs typeface="Century Gothic"/>
                <a:sym typeface="Century Gothic"/>
              </a:defRPr>
            </a:lvl1pPr>
            <a:lvl2pPr indent="0" lvl="1" marL="0" marR="0" rtl="0" algn="l">
              <a:lnSpc>
                <a:spcPct val="100000"/>
              </a:lnSpc>
              <a:spcBef>
                <a:spcPts val="0"/>
              </a:spcBef>
              <a:spcAft>
                <a:spcPts val="0"/>
              </a:spcAft>
              <a:buClr>
                <a:srgbClr val="000000"/>
              </a:buClr>
              <a:buSzPts val="1200"/>
              <a:buFont typeface="Arial"/>
              <a:buNone/>
              <a:defRPr b="0" i="0" sz="1200" u="none" cap="none" strike="noStrike">
                <a:solidFill>
                  <a:srgbClr val="FEFEFE"/>
                </a:solidFill>
                <a:latin typeface="Century Gothic"/>
                <a:ea typeface="Century Gothic"/>
                <a:cs typeface="Century Gothic"/>
                <a:sym typeface="Century Gothic"/>
              </a:defRPr>
            </a:lvl2pPr>
            <a:lvl3pPr indent="0" lvl="2" marL="0" marR="0" rtl="0" algn="l">
              <a:lnSpc>
                <a:spcPct val="100000"/>
              </a:lnSpc>
              <a:spcBef>
                <a:spcPts val="0"/>
              </a:spcBef>
              <a:spcAft>
                <a:spcPts val="0"/>
              </a:spcAft>
              <a:buClr>
                <a:srgbClr val="000000"/>
              </a:buClr>
              <a:buSzPts val="1200"/>
              <a:buFont typeface="Arial"/>
              <a:buNone/>
              <a:defRPr b="0" i="0" sz="1200" u="none" cap="none" strike="noStrike">
                <a:solidFill>
                  <a:srgbClr val="FEFEFE"/>
                </a:solidFill>
                <a:latin typeface="Century Gothic"/>
                <a:ea typeface="Century Gothic"/>
                <a:cs typeface="Century Gothic"/>
                <a:sym typeface="Century Gothic"/>
              </a:defRPr>
            </a:lvl3pPr>
            <a:lvl4pPr indent="0" lvl="3" marL="0" marR="0" rtl="0" algn="l">
              <a:lnSpc>
                <a:spcPct val="100000"/>
              </a:lnSpc>
              <a:spcBef>
                <a:spcPts val="0"/>
              </a:spcBef>
              <a:spcAft>
                <a:spcPts val="0"/>
              </a:spcAft>
              <a:buClr>
                <a:srgbClr val="000000"/>
              </a:buClr>
              <a:buSzPts val="1200"/>
              <a:buFont typeface="Arial"/>
              <a:buNone/>
              <a:defRPr b="0" i="0" sz="1200" u="none" cap="none" strike="noStrike">
                <a:solidFill>
                  <a:srgbClr val="FEFEFE"/>
                </a:solidFill>
                <a:latin typeface="Century Gothic"/>
                <a:ea typeface="Century Gothic"/>
                <a:cs typeface="Century Gothic"/>
                <a:sym typeface="Century Gothic"/>
              </a:defRPr>
            </a:lvl4pPr>
            <a:lvl5pPr indent="0" lvl="4" marL="0" marR="0" rtl="0" algn="l">
              <a:lnSpc>
                <a:spcPct val="100000"/>
              </a:lnSpc>
              <a:spcBef>
                <a:spcPts val="0"/>
              </a:spcBef>
              <a:spcAft>
                <a:spcPts val="0"/>
              </a:spcAft>
              <a:buClr>
                <a:srgbClr val="000000"/>
              </a:buClr>
              <a:buSzPts val="1200"/>
              <a:buFont typeface="Arial"/>
              <a:buNone/>
              <a:defRPr b="0" i="0" sz="1200" u="none" cap="none" strike="noStrike">
                <a:solidFill>
                  <a:srgbClr val="FEFEFE"/>
                </a:solidFill>
                <a:latin typeface="Century Gothic"/>
                <a:ea typeface="Century Gothic"/>
                <a:cs typeface="Century Gothic"/>
                <a:sym typeface="Century Gothic"/>
              </a:defRPr>
            </a:lvl5pPr>
            <a:lvl6pPr indent="0" lvl="5" marL="0" marR="0" rtl="0" algn="l">
              <a:lnSpc>
                <a:spcPct val="100000"/>
              </a:lnSpc>
              <a:spcBef>
                <a:spcPts val="0"/>
              </a:spcBef>
              <a:spcAft>
                <a:spcPts val="0"/>
              </a:spcAft>
              <a:buClr>
                <a:srgbClr val="000000"/>
              </a:buClr>
              <a:buSzPts val="1200"/>
              <a:buFont typeface="Arial"/>
              <a:buNone/>
              <a:defRPr b="0" i="0" sz="1200" u="none" cap="none" strike="noStrike">
                <a:solidFill>
                  <a:srgbClr val="FEFEFE"/>
                </a:solidFill>
                <a:latin typeface="Century Gothic"/>
                <a:ea typeface="Century Gothic"/>
                <a:cs typeface="Century Gothic"/>
                <a:sym typeface="Century Gothic"/>
              </a:defRPr>
            </a:lvl6pPr>
            <a:lvl7pPr indent="0" lvl="6" marL="0" marR="0" rtl="0" algn="l">
              <a:lnSpc>
                <a:spcPct val="100000"/>
              </a:lnSpc>
              <a:spcBef>
                <a:spcPts val="0"/>
              </a:spcBef>
              <a:spcAft>
                <a:spcPts val="0"/>
              </a:spcAft>
              <a:buClr>
                <a:srgbClr val="000000"/>
              </a:buClr>
              <a:buSzPts val="1200"/>
              <a:buFont typeface="Arial"/>
              <a:buNone/>
              <a:defRPr b="0" i="0" sz="1200" u="none" cap="none" strike="noStrike">
                <a:solidFill>
                  <a:srgbClr val="FEFEFE"/>
                </a:solidFill>
                <a:latin typeface="Century Gothic"/>
                <a:ea typeface="Century Gothic"/>
                <a:cs typeface="Century Gothic"/>
                <a:sym typeface="Century Gothic"/>
              </a:defRPr>
            </a:lvl7pPr>
            <a:lvl8pPr indent="0" lvl="7" marL="0" marR="0" rtl="0" algn="l">
              <a:lnSpc>
                <a:spcPct val="100000"/>
              </a:lnSpc>
              <a:spcBef>
                <a:spcPts val="0"/>
              </a:spcBef>
              <a:spcAft>
                <a:spcPts val="0"/>
              </a:spcAft>
              <a:buClr>
                <a:srgbClr val="000000"/>
              </a:buClr>
              <a:buSzPts val="1200"/>
              <a:buFont typeface="Arial"/>
              <a:buNone/>
              <a:defRPr b="0" i="0" sz="1200" u="none" cap="none" strike="noStrike">
                <a:solidFill>
                  <a:srgbClr val="FEFEFE"/>
                </a:solidFill>
                <a:latin typeface="Century Gothic"/>
                <a:ea typeface="Century Gothic"/>
                <a:cs typeface="Century Gothic"/>
                <a:sym typeface="Century Gothic"/>
              </a:defRPr>
            </a:lvl8pPr>
            <a:lvl9pPr indent="0" lvl="8" marL="0" marR="0" rtl="0" algn="l">
              <a:lnSpc>
                <a:spcPct val="100000"/>
              </a:lnSpc>
              <a:spcBef>
                <a:spcPts val="0"/>
              </a:spcBef>
              <a:spcAft>
                <a:spcPts val="0"/>
              </a:spcAft>
              <a:buClr>
                <a:srgbClr val="000000"/>
              </a:buClr>
              <a:buSzPts val="1200"/>
              <a:buFont typeface="Arial"/>
              <a:buNone/>
              <a:defRPr b="0" i="0" sz="1200" u="none" cap="none" strike="noStrike">
                <a:solidFill>
                  <a:srgbClr val="FEFEFE"/>
                </a:solidFill>
                <a:latin typeface="Century Gothic"/>
                <a:ea typeface="Century Gothic"/>
                <a:cs typeface="Century Gothic"/>
                <a:sym typeface="Century Gothic"/>
              </a:defRPr>
            </a:lvl9pPr>
          </a:lstStyle>
          <a:p>
            <a:pPr indent="0" lvl="0" marL="0" rtl="0" algn="l">
              <a:spcBef>
                <a:spcPts val="0"/>
              </a:spcBef>
              <a:spcAft>
                <a:spcPts val="0"/>
              </a:spcAft>
              <a:buNone/>
            </a:pPr>
            <a:fld id="{00000000-1234-1234-1234-123412341234}" type="slidenum">
              <a:rPr lang="pt-BR"/>
              <a:t>‹#›</a:t>
            </a:fld>
            <a:endParaRPr/>
          </a:p>
        </p:txBody>
      </p:sp>
    </p:spTree>
  </p:cSld>
  <p:clrMap accent1="accent1" accent2="accent2" accent3="accent3" accent4="accent4" accent5="accent5" accent6="accent6" bg1="lt1" bg2="dk2" tx1="dk1" tx2="lt2" folHlink="folHlink" hlink="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6.png"/><Relationship Id="rId4" Type="http://schemas.openxmlformats.org/officeDocument/2006/relationships/image" Target="../media/image5.png"/><Relationship Id="rId5"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4.jpg"/><Relationship Id="rId4" Type="http://schemas.openxmlformats.org/officeDocument/2006/relationships/image" Target="../media/image5.png"/><Relationship Id="rId5"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5.png"/><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hyperlink" Target="https://pt.wikipedia.org/wiki/Pa%C3%ADses_subdesenvolvidos" TargetMode="External"/><Relationship Id="rId4" Type="http://schemas.openxmlformats.org/officeDocument/2006/relationships/hyperlink" Target="https://pt.wikipedia.org/wiki/Analfabeto" TargetMode="External"/><Relationship Id="rId5" Type="http://schemas.openxmlformats.org/officeDocument/2006/relationships/image" Target="../media/image5.png"/><Relationship Id="rId6"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5.png"/><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7.xml"/><Relationship Id="rId3" Type="http://schemas.openxmlformats.org/officeDocument/2006/relationships/image" Target="../media/image3.jpg"/><Relationship Id="rId4" Type="http://schemas.openxmlformats.org/officeDocument/2006/relationships/image" Target="../media/image5.png"/><Relationship Id="rId5"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2.jpg"/><Relationship Id="rId4" Type="http://schemas.openxmlformats.org/officeDocument/2006/relationships/image" Target="../media/image5.png"/><Relationship Id="rId5" Type="http://schemas.openxmlformats.org/officeDocument/2006/relationships/image" Target="../media/image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9.jpg"/><Relationship Id="rId4" Type="http://schemas.openxmlformats.org/officeDocument/2006/relationships/image" Target="../media/image5.png"/><Relationship Id="rId5"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7.jpg"/><Relationship Id="rId4" Type="http://schemas.openxmlformats.org/officeDocument/2006/relationships/image" Target="../media/image5.png"/><Relationship Id="rId5" Type="http://schemas.openxmlformats.org/officeDocument/2006/relationships/image" Target="../media/image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png"/><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5.png"/><Relationship Id="rId4" Type="http://schemas.openxmlformats.org/officeDocument/2006/relationships/image" Target="../media/image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8.jpg"/><Relationship Id="rId4" Type="http://schemas.openxmlformats.org/officeDocument/2006/relationships/image" Target="../media/image5.png"/><Relationship Id="rId5" Type="http://schemas.openxmlformats.org/officeDocument/2006/relationships/image" Target="../media/image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5.png"/><Relationship Id="rId4" Type="http://schemas.openxmlformats.org/officeDocument/2006/relationships/image" Target="../media/image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1.jpg"/><Relationship Id="rId4" Type="http://schemas.openxmlformats.org/officeDocument/2006/relationships/image" Target="../media/image5.png"/><Relationship Id="rId5" Type="http://schemas.openxmlformats.org/officeDocument/2006/relationships/image" Target="../media/image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12.jpg"/><Relationship Id="rId4" Type="http://schemas.openxmlformats.org/officeDocument/2006/relationships/image" Target="../media/image5.png"/><Relationship Id="rId5" Type="http://schemas.openxmlformats.org/officeDocument/2006/relationships/image" Target="../media/image18.jpg"/><Relationship Id="rId6" Type="http://schemas.openxmlformats.org/officeDocument/2006/relationships/image" Target="../media/image19.png"/><Relationship Id="rId7" Type="http://schemas.openxmlformats.org/officeDocument/2006/relationships/image" Target="../media/image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25.png"/><Relationship Id="rId4" Type="http://schemas.openxmlformats.org/officeDocument/2006/relationships/image" Target="../media/image5.png"/><Relationship Id="rId5" Type="http://schemas.openxmlformats.org/officeDocument/2006/relationships/image" Target="../media/image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8.xml"/><Relationship Id="rId3" Type="http://schemas.openxmlformats.org/officeDocument/2006/relationships/image" Target="../media/image5.png"/><Relationship Id="rId4" Type="http://schemas.openxmlformats.org/officeDocument/2006/relationships/image" Target="../media/image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10.jpg"/><Relationship Id="rId4" Type="http://schemas.openxmlformats.org/officeDocument/2006/relationships/image" Target="../media/image5.png"/><Relationship Id="rId5" Type="http://schemas.openxmlformats.org/officeDocument/2006/relationships/image" Target="../media/image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24.jpg"/><Relationship Id="rId4" Type="http://schemas.openxmlformats.org/officeDocument/2006/relationships/image" Target="../media/image5.png"/><Relationship Id="rId5" Type="http://schemas.openxmlformats.org/officeDocument/2006/relationships/image" Target="../media/image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21.xml"/><Relationship Id="rId3" Type="http://schemas.openxmlformats.org/officeDocument/2006/relationships/image" Target="../media/image26.jpg"/><Relationship Id="rId4" Type="http://schemas.openxmlformats.org/officeDocument/2006/relationships/image" Target="../media/image5.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23.png"/><Relationship Id="rId4" Type="http://schemas.openxmlformats.org/officeDocument/2006/relationships/image" Target="../media/image5.png"/><Relationship Id="rId5" Type="http://schemas.openxmlformats.org/officeDocument/2006/relationships/image" Target="../media/image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5.png"/><Relationship Id="rId4" Type="http://schemas.openxmlformats.org/officeDocument/2006/relationships/image" Target="../media/image1.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5.png"/><Relationship Id="rId4" Type="http://schemas.openxmlformats.org/officeDocument/2006/relationships/image" Target="../media/image1.png"/><Relationship Id="rId5" Type="http://schemas.openxmlformats.org/officeDocument/2006/relationships/image" Target="../media/image16.png"/><Relationship Id="rId6" Type="http://schemas.openxmlformats.org/officeDocument/2006/relationships/image" Target="../media/image17.png"/><Relationship Id="rId7" Type="http://schemas.openxmlformats.org/officeDocument/2006/relationships/image" Target="../media/image22.png"/><Relationship Id="rId8" Type="http://schemas.openxmlformats.org/officeDocument/2006/relationships/image" Target="../media/image21.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15.jpg"/><Relationship Id="rId4" Type="http://schemas.openxmlformats.org/officeDocument/2006/relationships/image" Target="../media/image5.png"/><Relationship Id="rId5" Type="http://schemas.openxmlformats.org/officeDocument/2006/relationships/image" Target="../media/image1.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13.jpg"/><Relationship Id="rId4" Type="http://schemas.openxmlformats.org/officeDocument/2006/relationships/image" Target="../media/image5.png"/><Relationship Id="rId5" Type="http://schemas.openxmlformats.org/officeDocument/2006/relationships/image" Target="../media/image1.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20.jpg"/><Relationship Id="rId4" Type="http://schemas.openxmlformats.org/officeDocument/2006/relationships/image" Target="../media/image5.png"/><Relationship Id="rId5" Type="http://schemas.openxmlformats.org/officeDocument/2006/relationships/image" Target="../media/image1.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 Id="rId3" Type="http://schemas.openxmlformats.org/officeDocument/2006/relationships/image" Target="../media/image14.jpg"/><Relationship Id="rId4" Type="http://schemas.openxmlformats.org/officeDocument/2006/relationships/image" Target="../media/image5.png"/><Relationship Id="rId5"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CBCBE"/>
        </a:solidFill>
      </p:bgPr>
    </p:bg>
    <p:spTree>
      <p:nvGrpSpPr>
        <p:cNvPr id="212" name="Shape 212"/>
        <p:cNvGrpSpPr/>
        <p:nvPr/>
      </p:nvGrpSpPr>
      <p:grpSpPr>
        <a:xfrm>
          <a:off x="0" y="0"/>
          <a:ext cx="0" cy="0"/>
          <a:chOff x="0" y="0"/>
          <a:chExt cx="0" cy="0"/>
        </a:xfrm>
      </p:grpSpPr>
      <p:pic>
        <p:nvPicPr>
          <p:cNvPr descr="laranja-floral.png" id="213" name="Google Shape;213;g6c063b47ed_0_221"/>
          <p:cNvPicPr preferRelativeResize="0"/>
          <p:nvPr/>
        </p:nvPicPr>
        <p:blipFill rotWithShape="1">
          <a:blip r:embed="rId3">
            <a:alphaModFix/>
          </a:blip>
          <a:srcRect b="0" l="0" r="0" t="0"/>
          <a:stretch/>
        </p:blipFill>
        <p:spPr>
          <a:xfrm>
            <a:off x="711464" y="-431536"/>
            <a:ext cx="7721072" cy="7721072"/>
          </a:xfrm>
          <a:prstGeom prst="rect">
            <a:avLst/>
          </a:prstGeom>
          <a:noFill/>
          <a:ln>
            <a:noFill/>
          </a:ln>
        </p:spPr>
      </p:pic>
      <p:sp>
        <p:nvSpPr>
          <p:cNvPr id="214" name="Google Shape;214;g6c063b47ed_0_221"/>
          <p:cNvSpPr txBox="1"/>
          <p:nvPr/>
        </p:nvSpPr>
        <p:spPr>
          <a:xfrm>
            <a:off x="76200" y="6396900"/>
            <a:ext cx="2525700" cy="386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400"/>
              <a:buFont typeface="Arial"/>
              <a:buNone/>
            </a:pPr>
            <a:r>
              <a:rPr b="0" i="0" lang="pt-BR" sz="1800" u="none" cap="none" strike="noStrike">
                <a:solidFill>
                  <a:srgbClr val="FFFFFF"/>
                </a:solidFill>
                <a:latin typeface="Century Gothic"/>
                <a:ea typeface="Century Gothic"/>
                <a:cs typeface="Century Gothic"/>
                <a:sym typeface="Century Gothic"/>
              </a:rPr>
              <a:t>@nucleocamaleao</a:t>
            </a:r>
            <a:endParaRPr b="0" i="0" sz="1800" u="none" cap="none" strike="noStrike">
              <a:solidFill>
                <a:srgbClr val="FFFFFF"/>
              </a:solidFill>
              <a:latin typeface="Century Gothic"/>
              <a:ea typeface="Century Gothic"/>
              <a:cs typeface="Century Gothic"/>
              <a:sym typeface="Century Gothic"/>
            </a:endParaRPr>
          </a:p>
        </p:txBody>
      </p:sp>
      <p:pic>
        <p:nvPicPr>
          <p:cNvPr descr="C:\Users\cliente\Desktop\CAMALEÃO\Imagens Camaleão\branco-.png" id="215" name="Google Shape;215;g6c063b47ed_0_221"/>
          <p:cNvPicPr preferRelativeResize="0"/>
          <p:nvPr/>
        </p:nvPicPr>
        <p:blipFill rotWithShape="1">
          <a:blip r:embed="rId4">
            <a:alphaModFix/>
          </a:blip>
          <a:srcRect b="0" l="0" r="0" t="0"/>
          <a:stretch/>
        </p:blipFill>
        <p:spPr>
          <a:xfrm>
            <a:off x="7323042" y="5989289"/>
            <a:ext cx="953100" cy="953100"/>
          </a:xfrm>
          <a:prstGeom prst="rect">
            <a:avLst/>
          </a:prstGeom>
          <a:noFill/>
          <a:ln>
            <a:noFill/>
          </a:ln>
        </p:spPr>
      </p:pic>
      <p:pic>
        <p:nvPicPr>
          <p:cNvPr id="216" name="Google Shape;216;g6c063b47ed_0_221"/>
          <p:cNvPicPr preferRelativeResize="0"/>
          <p:nvPr/>
        </p:nvPicPr>
        <p:blipFill rotWithShape="1">
          <a:blip r:embed="rId5">
            <a:alphaModFix/>
          </a:blip>
          <a:srcRect b="0" l="0" r="0" t="0"/>
          <a:stretch/>
        </p:blipFill>
        <p:spPr>
          <a:xfrm>
            <a:off x="8276142" y="6065430"/>
            <a:ext cx="856700" cy="8008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CBCBE"/>
        </a:solidFill>
      </p:bgPr>
    </p:bg>
    <p:spTree>
      <p:nvGrpSpPr>
        <p:cNvPr id="220" name="Shape 220"/>
        <p:cNvGrpSpPr/>
        <p:nvPr/>
      </p:nvGrpSpPr>
      <p:grpSpPr>
        <a:xfrm>
          <a:off x="0" y="0"/>
          <a:ext cx="0" cy="0"/>
          <a:chOff x="0" y="0"/>
          <a:chExt cx="0" cy="0"/>
        </a:xfrm>
      </p:grpSpPr>
      <p:pic>
        <p:nvPicPr>
          <p:cNvPr descr="WhatsApp Image 2017-10-27 at 16.09.35.jpeg" id="221" name="Google Shape;221;p2"/>
          <p:cNvPicPr preferRelativeResize="0"/>
          <p:nvPr/>
        </p:nvPicPr>
        <p:blipFill rotWithShape="1">
          <a:blip r:embed="rId3">
            <a:alphaModFix/>
          </a:blip>
          <a:srcRect b="53054" l="0" r="0" t="0"/>
          <a:stretch/>
        </p:blipFill>
        <p:spPr>
          <a:xfrm>
            <a:off x="1055374" y="1281474"/>
            <a:ext cx="7033253" cy="4295053"/>
          </a:xfrm>
          <a:prstGeom prst="rect">
            <a:avLst/>
          </a:prstGeom>
          <a:noFill/>
          <a:ln>
            <a:noFill/>
          </a:ln>
        </p:spPr>
      </p:pic>
      <p:sp>
        <p:nvSpPr>
          <p:cNvPr id="222" name="Google Shape;222;p2"/>
          <p:cNvSpPr txBox="1"/>
          <p:nvPr/>
        </p:nvSpPr>
        <p:spPr>
          <a:xfrm>
            <a:off x="0" y="6320700"/>
            <a:ext cx="2525700" cy="386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400"/>
              <a:buFont typeface="Arial"/>
              <a:buNone/>
            </a:pPr>
            <a:r>
              <a:rPr b="0" i="0" lang="pt-BR" sz="1800" u="none" cap="none" strike="noStrike">
                <a:solidFill>
                  <a:srgbClr val="FFFFFF"/>
                </a:solidFill>
                <a:latin typeface="Century Gothic"/>
                <a:ea typeface="Century Gothic"/>
                <a:cs typeface="Century Gothic"/>
                <a:sym typeface="Century Gothic"/>
              </a:rPr>
              <a:t>@nucleocamaleao</a:t>
            </a:r>
            <a:endParaRPr b="0" i="0" sz="1800" u="none" cap="none" strike="noStrike">
              <a:solidFill>
                <a:srgbClr val="FFFFFF"/>
              </a:solidFill>
              <a:latin typeface="Century Gothic"/>
              <a:ea typeface="Century Gothic"/>
              <a:cs typeface="Century Gothic"/>
              <a:sym typeface="Century Gothic"/>
            </a:endParaRPr>
          </a:p>
        </p:txBody>
      </p:sp>
      <p:pic>
        <p:nvPicPr>
          <p:cNvPr descr="C:\Users\cliente\Desktop\CAMALEÃO\Imagens Camaleão\branco-.png" id="223" name="Google Shape;223;p2"/>
          <p:cNvPicPr preferRelativeResize="0"/>
          <p:nvPr/>
        </p:nvPicPr>
        <p:blipFill rotWithShape="1">
          <a:blip r:embed="rId4">
            <a:alphaModFix/>
          </a:blip>
          <a:srcRect b="0" l="0" r="0" t="0"/>
          <a:stretch/>
        </p:blipFill>
        <p:spPr>
          <a:xfrm>
            <a:off x="7323042" y="5989289"/>
            <a:ext cx="953100" cy="953100"/>
          </a:xfrm>
          <a:prstGeom prst="rect">
            <a:avLst/>
          </a:prstGeom>
          <a:noFill/>
          <a:ln>
            <a:noFill/>
          </a:ln>
        </p:spPr>
      </p:pic>
      <p:pic>
        <p:nvPicPr>
          <p:cNvPr id="224" name="Google Shape;224;p2"/>
          <p:cNvPicPr preferRelativeResize="0"/>
          <p:nvPr/>
        </p:nvPicPr>
        <p:blipFill rotWithShape="1">
          <a:blip r:embed="rId5">
            <a:alphaModFix/>
          </a:blip>
          <a:srcRect b="0" l="0" r="0" t="0"/>
          <a:stretch/>
        </p:blipFill>
        <p:spPr>
          <a:xfrm>
            <a:off x="8276142" y="6065430"/>
            <a:ext cx="856700" cy="80082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CBCBE"/>
        </a:solidFill>
      </p:bgPr>
    </p:bg>
    <p:spTree>
      <p:nvGrpSpPr>
        <p:cNvPr id="228" name="Shape 228"/>
        <p:cNvGrpSpPr/>
        <p:nvPr/>
      </p:nvGrpSpPr>
      <p:grpSpPr>
        <a:xfrm>
          <a:off x="0" y="0"/>
          <a:ext cx="0" cy="0"/>
          <a:chOff x="0" y="0"/>
          <a:chExt cx="0" cy="0"/>
        </a:xfrm>
      </p:grpSpPr>
      <p:pic>
        <p:nvPicPr>
          <p:cNvPr id="229" name="Google Shape;229;g8f96f72bdd_0_0"/>
          <p:cNvPicPr preferRelativeResize="0"/>
          <p:nvPr/>
        </p:nvPicPr>
        <p:blipFill rotWithShape="1">
          <a:blip r:embed="rId3">
            <a:alphaModFix/>
          </a:blip>
          <a:srcRect b="0" l="0" r="0" t="0"/>
          <a:stretch/>
        </p:blipFill>
        <p:spPr>
          <a:xfrm>
            <a:off x="8276142" y="6065430"/>
            <a:ext cx="856700" cy="800825"/>
          </a:xfrm>
          <a:prstGeom prst="rect">
            <a:avLst/>
          </a:prstGeom>
          <a:noFill/>
          <a:ln>
            <a:noFill/>
          </a:ln>
        </p:spPr>
      </p:pic>
      <p:pic>
        <p:nvPicPr>
          <p:cNvPr descr="C:\Users\cliente\Desktop\CAMALEÃO\Imagens Camaleão\branco-.png" id="230" name="Google Shape;230;g8f96f72bdd_0_0"/>
          <p:cNvPicPr preferRelativeResize="0"/>
          <p:nvPr/>
        </p:nvPicPr>
        <p:blipFill rotWithShape="1">
          <a:blip r:embed="rId4">
            <a:alphaModFix/>
          </a:blip>
          <a:srcRect b="0" l="0" r="0" t="0"/>
          <a:stretch/>
        </p:blipFill>
        <p:spPr>
          <a:xfrm>
            <a:off x="7323042" y="5989289"/>
            <a:ext cx="953100" cy="953100"/>
          </a:xfrm>
          <a:prstGeom prst="rect">
            <a:avLst/>
          </a:prstGeom>
          <a:noFill/>
          <a:ln>
            <a:noFill/>
          </a:ln>
        </p:spPr>
      </p:pic>
      <p:sp>
        <p:nvSpPr>
          <p:cNvPr id="231" name="Google Shape;231;g8f96f72bdd_0_0"/>
          <p:cNvSpPr txBox="1"/>
          <p:nvPr/>
        </p:nvSpPr>
        <p:spPr>
          <a:xfrm>
            <a:off x="1235850" y="2528400"/>
            <a:ext cx="6672300" cy="1801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1000"/>
              <a:buFont typeface="Arial"/>
              <a:buNone/>
            </a:pPr>
            <a:r>
              <a:rPr lang="pt-BR" sz="11000">
                <a:solidFill>
                  <a:srgbClr val="17114A"/>
                </a:solidFill>
                <a:latin typeface="Palatino Linotype"/>
                <a:ea typeface="Palatino Linotype"/>
                <a:cs typeface="Palatino Linotype"/>
                <a:sym typeface="Palatino Linotype"/>
              </a:rPr>
              <a:t>27</a:t>
            </a:r>
            <a:r>
              <a:rPr b="0" i="0" lang="pt-BR" sz="11000" u="none" cap="none" strike="noStrike">
                <a:solidFill>
                  <a:srgbClr val="17114A"/>
                </a:solidFill>
                <a:latin typeface="Palatino Linotype"/>
                <a:ea typeface="Palatino Linotype"/>
                <a:cs typeface="Palatino Linotype"/>
                <a:sym typeface="Palatino Linotype"/>
              </a:rPr>
              <a:t>/04/2021</a:t>
            </a:r>
            <a:endParaRPr b="0" i="0" sz="11000" u="none" cap="none" strike="noStrike">
              <a:solidFill>
                <a:srgbClr val="17114A"/>
              </a:solidFill>
              <a:latin typeface="Century Gothic"/>
              <a:ea typeface="Century Gothic"/>
              <a:cs typeface="Century Gothic"/>
              <a:sym typeface="Century Gothic"/>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CBCBE"/>
        </a:solidFill>
      </p:bgPr>
    </p:bg>
    <p:spTree>
      <p:nvGrpSpPr>
        <p:cNvPr id="235" name="Shape 235"/>
        <p:cNvGrpSpPr/>
        <p:nvPr/>
      </p:nvGrpSpPr>
      <p:grpSpPr>
        <a:xfrm>
          <a:off x="0" y="0"/>
          <a:ext cx="0" cy="0"/>
          <a:chOff x="0" y="0"/>
          <a:chExt cx="0" cy="0"/>
        </a:xfrm>
      </p:grpSpPr>
      <p:sp>
        <p:nvSpPr>
          <p:cNvPr id="236" name="Google Shape;236;g6c063b47ed_0_100"/>
          <p:cNvSpPr txBox="1"/>
          <p:nvPr>
            <p:ph idx="1" type="body"/>
          </p:nvPr>
        </p:nvSpPr>
        <p:spPr>
          <a:xfrm>
            <a:off x="457200" y="242700"/>
            <a:ext cx="8229600" cy="5921100"/>
          </a:xfrm>
          <a:prstGeom prst="rect">
            <a:avLst/>
          </a:prstGeom>
          <a:noFill/>
          <a:ln>
            <a:noFill/>
          </a:ln>
        </p:spPr>
        <p:txBody>
          <a:bodyPr anchorCtr="0" anchor="t" bIns="45700" lIns="91425" spcFirstLastPara="1" rIns="91425" wrap="square" tIns="45700">
            <a:noAutofit/>
          </a:bodyPr>
          <a:lstStyle/>
          <a:p>
            <a:pPr indent="0" lvl="0" marL="0" rtl="0" algn="ctr">
              <a:lnSpc>
                <a:spcPct val="120000"/>
              </a:lnSpc>
              <a:spcBef>
                <a:spcPts val="0"/>
              </a:spcBef>
              <a:spcAft>
                <a:spcPts val="0"/>
              </a:spcAft>
              <a:buClr>
                <a:schemeClr val="dk1"/>
              </a:buClr>
              <a:buSzPts val="1100"/>
              <a:buNone/>
            </a:pPr>
            <a:r>
              <a:rPr lang="pt-BR" sz="3000">
                <a:latin typeface="Palatino Linotype"/>
                <a:ea typeface="Palatino Linotype"/>
                <a:cs typeface="Palatino Linotype"/>
                <a:sym typeface="Palatino Linotype"/>
              </a:rPr>
              <a:t>Evolução do Mundo</a:t>
            </a:r>
            <a:endParaRPr sz="3000">
              <a:latin typeface="Palatino Linotype"/>
              <a:ea typeface="Palatino Linotype"/>
              <a:cs typeface="Palatino Linotype"/>
              <a:sym typeface="Palatino Linotype"/>
            </a:endParaRPr>
          </a:p>
          <a:p>
            <a:pPr indent="0" lvl="0" marL="0" rtl="0" algn="ctr">
              <a:lnSpc>
                <a:spcPct val="120000"/>
              </a:lnSpc>
              <a:spcBef>
                <a:spcPts val="0"/>
              </a:spcBef>
              <a:spcAft>
                <a:spcPts val="0"/>
              </a:spcAft>
              <a:buClr>
                <a:schemeClr val="dk1"/>
              </a:buClr>
              <a:buSzPts val="1100"/>
              <a:buFont typeface="Arial"/>
              <a:buNone/>
            </a:pPr>
            <a:r>
              <a:t/>
            </a:r>
            <a:endParaRPr sz="800">
              <a:latin typeface="Palatino Linotype"/>
              <a:ea typeface="Palatino Linotype"/>
              <a:cs typeface="Palatino Linotype"/>
              <a:sym typeface="Palatino Linotype"/>
            </a:endParaRPr>
          </a:p>
          <a:p>
            <a:pPr indent="0" lvl="0" marL="0" rtl="0" algn="ctr">
              <a:lnSpc>
                <a:spcPct val="120000"/>
              </a:lnSpc>
              <a:spcBef>
                <a:spcPts val="0"/>
              </a:spcBef>
              <a:spcAft>
                <a:spcPts val="0"/>
              </a:spcAft>
              <a:buClr>
                <a:schemeClr val="dk1"/>
              </a:buClr>
              <a:buSzPts val="1100"/>
              <a:buFont typeface="Arial"/>
              <a:buNone/>
            </a:pPr>
            <a:r>
              <a:t/>
            </a:r>
            <a:endParaRPr sz="800">
              <a:latin typeface="Palatino Linotype"/>
              <a:ea typeface="Palatino Linotype"/>
              <a:cs typeface="Palatino Linotype"/>
              <a:sym typeface="Palatino Linotype"/>
            </a:endParaRPr>
          </a:p>
          <a:p>
            <a:pPr indent="0" lvl="0" marL="0" rtl="0" algn="ctr">
              <a:lnSpc>
                <a:spcPct val="115000"/>
              </a:lnSpc>
              <a:spcBef>
                <a:spcPts val="640"/>
              </a:spcBef>
              <a:spcAft>
                <a:spcPts val="0"/>
              </a:spcAft>
              <a:buClr>
                <a:srgbClr val="FEFEFE"/>
              </a:buClr>
              <a:buSzPts val="3200"/>
              <a:buNone/>
            </a:pPr>
            <a:r>
              <a:rPr lang="pt-BR" sz="2000">
                <a:latin typeface="Palatino Linotype"/>
                <a:ea typeface="Palatino Linotype"/>
                <a:cs typeface="Palatino Linotype"/>
                <a:sym typeface="Palatino Linotype"/>
              </a:rPr>
              <a:t>Mundo: Totalidade dos astros e planetas; firmamento, universo.</a:t>
            </a:r>
            <a:endParaRPr sz="2000">
              <a:latin typeface="Palatino Linotype"/>
              <a:ea typeface="Palatino Linotype"/>
              <a:cs typeface="Palatino Linotype"/>
              <a:sym typeface="Palatino Linotype"/>
            </a:endParaRPr>
          </a:p>
          <a:p>
            <a:pPr indent="0" lvl="0" marL="0" rtl="0" algn="ctr">
              <a:lnSpc>
                <a:spcPct val="115000"/>
              </a:lnSpc>
              <a:spcBef>
                <a:spcPts val="640"/>
              </a:spcBef>
              <a:spcAft>
                <a:spcPts val="0"/>
              </a:spcAft>
              <a:buClr>
                <a:srgbClr val="FEFEFE"/>
              </a:buClr>
              <a:buSzPts val="3200"/>
              <a:buNone/>
            </a:pPr>
            <a:r>
              <a:t/>
            </a:r>
            <a:endParaRPr sz="1000">
              <a:latin typeface="Palatino Linotype"/>
              <a:ea typeface="Palatino Linotype"/>
              <a:cs typeface="Palatino Linotype"/>
              <a:sym typeface="Palatino Linotype"/>
            </a:endParaRPr>
          </a:p>
          <a:p>
            <a:pPr indent="0" lvl="0" marL="0" rtl="0" algn="ctr">
              <a:lnSpc>
                <a:spcPct val="115000"/>
              </a:lnSpc>
              <a:spcBef>
                <a:spcPts val="640"/>
              </a:spcBef>
              <a:spcAft>
                <a:spcPts val="0"/>
              </a:spcAft>
              <a:buClr>
                <a:srgbClr val="FEFEFE"/>
              </a:buClr>
              <a:buSzPts val="3200"/>
              <a:buNone/>
            </a:pPr>
            <a:r>
              <a:t/>
            </a:r>
            <a:endParaRPr sz="1000">
              <a:latin typeface="Palatino Linotype"/>
              <a:ea typeface="Palatino Linotype"/>
              <a:cs typeface="Palatino Linotype"/>
              <a:sym typeface="Palatino Linotype"/>
            </a:endParaRPr>
          </a:p>
          <a:p>
            <a:pPr indent="-355600" lvl="0" marL="457200" rtl="0" algn="just">
              <a:lnSpc>
                <a:spcPct val="115000"/>
              </a:lnSpc>
              <a:spcBef>
                <a:spcPts val="480"/>
              </a:spcBef>
              <a:spcAft>
                <a:spcPts val="0"/>
              </a:spcAft>
              <a:buSzPts val="2000"/>
              <a:buFont typeface="Palatino Linotype"/>
              <a:buChar char="•"/>
            </a:pPr>
            <a:r>
              <a:rPr lang="pt-BR" sz="2000">
                <a:latin typeface="Palatino Linotype"/>
                <a:ea typeface="Palatino Linotype"/>
                <a:cs typeface="Palatino Linotype"/>
                <a:sym typeface="Palatino Linotype"/>
              </a:rPr>
              <a:t>13,7 bilhões de ano o universo explode</a:t>
            </a:r>
            <a:endParaRPr sz="1000" u="sng">
              <a:latin typeface="Palatino Linotype"/>
              <a:ea typeface="Palatino Linotype"/>
              <a:cs typeface="Palatino Linotype"/>
              <a:sym typeface="Palatino Linotype"/>
            </a:endParaRPr>
          </a:p>
          <a:p>
            <a:pPr indent="-355600" lvl="0" marL="457200" rtl="0" algn="just">
              <a:lnSpc>
                <a:spcPct val="115000"/>
              </a:lnSpc>
              <a:spcBef>
                <a:spcPts val="480"/>
              </a:spcBef>
              <a:spcAft>
                <a:spcPts val="0"/>
              </a:spcAft>
              <a:buSzPts val="2000"/>
              <a:buFont typeface="Palatino Linotype"/>
              <a:buChar char="•"/>
            </a:pPr>
            <a:r>
              <a:rPr lang="pt-BR" sz="2000">
                <a:latin typeface="Palatino Linotype"/>
                <a:ea typeface="Palatino Linotype"/>
                <a:cs typeface="Palatino Linotype"/>
                <a:sym typeface="Palatino Linotype"/>
              </a:rPr>
              <a:t>4,5 bilhões de ano nasce a Terra</a:t>
            </a:r>
            <a:endParaRPr sz="1000">
              <a:latin typeface="Palatino Linotype"/>
              <a:ea typeface="Palatino Linotype"/>
              <a:cs typeface="Palatino Linotype"/>
              <a:sym typeface="Palatino Linotype"/>
            </a:endParaRPr>
          </a:p>
          <a:p>
            <a:pPr indent="-355600" lvl="0" marL="457200" rtl="0" algn="just">
              <a:lnSpc>
                <a:spcPct val="115000"/>
              </a:lnSpc>
              <a:spcBef>
                <a:spcPts val="480"/>
              </a:spcBef>
              <a:spcAft>
                <a:spcPts val="0"/>
              </a:spcAft>
              <a:buSzPts val="2000"/>
              <a:buFont typeface="Palatino Linotype"/>
              <a:buChar char="•"/>
            </a:pPr>
            <a:r>
              <a:rPr lang="pt-BR" sz="2000">
                <a:latin typeface="Palatino Linotype"/>
                <a:ea typeface="Palatino Linotype"/>
                <a:cs typeface="Palatino Linotype"/>
                <a:sym typeface="Palatino Linotype"/>
              </a:rPr>
              <a:t>100 mil anos os Homosapines saíram da África</a:t>
            </a:r>
            <a:endParaRPr sz="1000">
              <a:latin typeface="Palatino Linotype"/>
              <a:ea typeface="Palatino Linotype"/>
              <a:cs typeface="Palatino Linotype"/>
              <a:sym typeface="Palatino Linotype"/>
            </a:endParaRPr>
          </a:p>
          <a:p>
            <a:pPr indent="-355600" lvl="0" marL="457200" marR="0" rtl="0" algn="just">
              <a:lnSpc>
                <a:spcPct val="115000"/>
              </a:lnSpc>
              <a:spcBef>
                <a:spcPts val="480"/>
              </a:spcBef>
              <a:spcAft>
                <a:spcPts val="0"/>
              </a:spcAft>
              <a:buSzPts val="2000"/>
              <a:buFont typeface="Palatino Linotype"/>
              <a:buChar char="•"/>
            </a:pPr>
            <a:r>
              <a:rPr lang="pt-BR" sz="2000">
                <a:latin typeface="Palatino Linotype"/>
                <a:ea typeface="Palatino Linotype"/>
                <a:cs typeface="Palatino Linotype"/>
                <a:sym typeface="Palatino Linotype"/>
              </a:rPr>
              <a:t>3 mil anos AC - primeiras cidades</a:t>
            </a:r>
            <a:endParaRPr sz="2000">
              <a:latin typeface="Palatino Linotype"/>
              <a:ea typeface="Palatino Linotype"/>
              <a:cs typeface="Palatino Linotype"/>
              <a:sym typeface="Palatino Linotype"/>
            </a:endParaRPr>
          </a:p>
          <a:p>
            <a:pPr indent="-355600" lvl="0" marL="457200" marR="0" rtl="0" algn="just">
              <a:lnSpc>
                <a:spcPct val="115000"/>
              </a:lnSpc>
              <a:spcBef>
                <a:spcPts val="480"/>
              </a:spcBef>
              <a:spcAft>
                <a:spcPts val="0"/>
              </a:spcAft>
              <a:buSzPts val="2000"/>
              <a:buFont typeface="Palatino Linotype"/>
              <a:buChar char="•"/>
            </a:pPr>
            <a:r>
              <a:rPr lang="pt-BR" sz="2000">
                <a:latin typeface="Palatino Linotype"/>
                <a:ea typeface="Palatino Linotype"/>
                <a:cs typeface="Palatino Linotype"/>
                <a:sym typeface="Palatino Linotype"/>
              </a:rPr>
              <a:t>100 anos AC  e 200 anos DC- explosão do comércio mundial</a:t>
            </a:r>
            <a:endParaRPr sz="2000">
              <a:latin typeface="Palatino Linotype"/>
              <a:ea typeface="Palatino Linotype"/>
              <a:cs typeface="Palatino Linotype"/>
              <a:sym typeface="Palatino Linotype"/>
            </a:endParaRPr>
          </a:p>
          <a:p>
            <a:pPr indent="-355600" lvl="0" marL="457200" marR="0" rtl="0" algn="just">
              <a:lnSpc>
                <a:spcPct val="115000"/>
              </a:lnSpc>
              <a:spcBef>
                <a:spcPts val="480"/>
              </a:spcBef>
              <a:spcAft>
                <a:spcPts val="0"/>
              </a:spcAft>
              <a:buSzPts val="2000"/>
              <a:buFont typeface="Palatino Linotype"/>
              <a:buChar char="•"/>
            </a:pPr>
            <a:r>
              <a:rPr lang="pt-BR" sz="2000">
                <a:latin typeface="Palatino Linotype"/>
                <a:ea typeface="Palatino Linotype"/>
                <a:cs typeface="Palatino Linotype"/>
                <a:sym typeface="Palatino Linotype"/>
              </a:rPr>
              <a:t>1492- Cristóvão Colombo descobre a América</a:t>
            </a:r>
            <a:endParaRPr sz="2000">
              <a:latin typeface="Palatino Linotype"/>
              <a:ea typeface="Palatino Linotype"/>
              <a:cs typeface="Palatino Linotype"/>
              <a:sym typeface="Palatino Linotype"/>
            </a:endParaRPr>
          </a:p>
          <a:p>
            <a:pPr indent="-355600" lvl="0" marL="457200" marR="0" rtl="0" algn="just">
              <a:lnSpc>
                <a:spcPct val="115000"/>
              </a:lnSpc>
              <a:spcBef>
                <a:spcPts val="480"/>
              </a:spcBef>
              <a:spcAft>
                <a:spcPts val="0"/>
              </a:spcAft>
              <a:buSzPts val="2000"/>
              <a:buFont typeface="Palatino Linotype"/>
              <a:buChar char="•"/>
            </a:pPr>
            <a:r>
              <a:rPr lang="pt-BR" sz="2000">
                <a:latin typeface="Palatino Linotype"/>
                <a:ea typeface="Palatino Linotype"/>
                <a:cs typeface="Palatino Linotype"/>
                <a:sym typeface="Palatino Linotype"/>
              </a:rPr>
              <a:t>1712- 1° Motor a vapor com queima de carvão</a:t>
            </a:r>
            <a:endParaRPr sz="2000">
              <a:latin typeface="Palatino Linotype"/>
              <a:ea typeface="Palatino Linotype"/>
              <a:cs typeface="Palatino Linotype"/>
              <a:sym typeface="Palatino Linotype"/>
            </a:endParaRPr>
          </a:p>
          <a:p>
            <a:pPr indent="-355600" lvl="0" marL="457200" marR="0" rtl="0" algn="just">
              <a:lnSpc>
                <a:spcPct val="115000"/>
              </a:lnSpc>
              <a:spcBef>
                <a:spcPts val="480"/>
              </a:spcBef>
              <a:spcAft>
                <a:spcPts val="0"/>
              </a:spcAft>
              <a:buSzPts val="2000"/>
              <a:buFont typeface="Palatino Linotype"/>
              <a:buChar char="•"/>
            </a:pPr>
            <a:r>
              <a:rPr lang="pt-BR" sz="2000">
                <a:latin typeface="Palatino Linotype"/>
                <a:ea typeface="Palatino Linotype"/>
                <a:cs typeface="Palatino Linotype"/>
                <a:sym typeface="Palatino Linotype"/>
              </a:rPr>
              <a:t>1760-  Revolução Industrial- Grã-Bretanha</a:t>
            </a:r>
            <a:endParaRPr sz="2000">
              <a:latin typeface="Palatino Linotype"/>
              <a:ea typeface="Palatino Linotype"/>
              <a:cs typeface="Palatino Linotype"/>
              <a:sym typeface="Palatino Linotype"/>
            </a:endParaRPr>
          </a:p>
          <a:p>
            <a:pPr indent="-355600" lvl="0" marL="457200" rtl="0" algn="just">
              <a:lnSpc>
                <a:spcPct val="115000"/>
              </a:lnSpc>
              <a:spcBef>
                <a:spcPts val="480"/>
              </a:spcBef>
              <a:spcAft>
                <a:spcPts val="0"/>
              </a:spcAft>
              <a:buSzPts val="2000"/>
              <a:buFont typeface="Palatino Linotype"/>
              <a:buChar char="•"/>
            </a:pPr>
            <a:r>
              <a:rPr lang="pt-BR" sz="2000">
                <a:latin typeface="Palatino Linotype"/>
                <a:ea typeface="Palatino Linotype"/>
                <a:cs typeface="Palatino Linotype"/>
                <a:sym typeface="Palatino Linotype"/>
              </a:rPr>
              <a:t>1930-  Revolução Industrial- Brasil</a:t>
            </a:r>
            <a:endParaRPr sz="2000">
              <a:highlight>
                <a:srgbClr val="FFFF00"/>
              </a:highlight>
              <a:latin typeface="Palatino Linotype"/>
              <a:ea typeface="Palatino Linotype"/>
              <a:cs typeface="Palatino Linotype"/>
              <a:sym typeface="Palatino Linotype"/>
            </a:endParaRPr>
          </a:p>
          <a:p>
            <a:pPr indent="0" lvl="0" marL="457200" marR="0" rtl="0" algn="just">
              <a:lnSpc>
                <a:spcPct val="115000"/>
              </a:lnSpc>
              <a:spcBef>
                <a:spcPts val="480"/>
              </a:spcBef>
              <a:spcAft>
                <a:spcPts val="0"/>
              </a:spcAft>
              <a:buSzPts val="1800"/>
              <a:buNone/>
            </a:pPr>
            <a:r>
              <a:t/>
            </a:r>
            <a:endParaRPr sz="2000">
              <a:highlight>
                <a:srgbClr val="FFFF00"/>
              </a:highlight>
              <a:latin typeface="Palatino Linotype"/>
              <a:ea typeface="Palatino Linotype"/>
              <a:cs typeface="Palatino Linotype"/>
              <a:sym typeface="Palatino Linotype"/>
            </a:endParaRPr>
          </a:p>
          <a:p>
            <a:pPr indent="0" lvl="0" marL="0" rtl="0" algn="l">
              <a:lnSpc>
                <a:spcPct val="90000"/>
              </a:lnSpc>
              <a:spcBef>
                <a:spcPts val="280"/>
              </a:spcBef>
              <a:spcAft>
                <a:spcPts val="0"/>
              </a:spcAft>
              <a:buClr>
                <a:srgbClr val="FEFEFE"/>
              </a:buClr>
              <a:buSzPts val="1400"/>
              <a:buNone/>
            </a:pPr>
            <a:r>
              <a:rPr lang="pt-BR" sz="1400">
                <a:latin typeface="Palatino Linotype"/>
                <a:ea typeface="Palatino Linotype"/>
                <a:cs typeface="Palatino Linotype"/>
                <a:sym typeface="Palatino Linotype"/>
              </a:rPr>
              <a:t>Fonte:  Documentário: COMO EVOLUIU O MUNDO E AS ESPÉCIES</a:t>
            </a:r>
            <a:endParaRPr sz="2300">
              <a:solidFill>
                <a:schemeClr val="dk1"/>
              </a:solidFill>
              <a:highlight>
                <a:srgbClr val="F9F9F9"/>
              </a:highlight>
              <a:latin typeface="Roboto"/>
              <a:ea typeface="Roboto"/>
              <a:cs typeface="Roboto"/>
              <a:sym typeface="Roboto"/>
            </a:endParaRPr>
          </a:p>
          <a:p>
            <a:pPr indent="0" lvl="0" marL="0" rtl="0" algn="l">
              <a:lnSpc>
                <a:spcPct val="90000"/>
              </a:lnSpc>
              <a:spcBef>
                <a:spcPts val="280"/>
              </a:spcBef>
              <a:spcAft>
                <a:spcPts val="0"/>
              </a:spcAft>
              <a:buClr>
                <a:srgbClr val="FEFEFE"/>
              </a:buClr>
              <a:buSzPts val="1400"/>
              <a:buNone/>
            </a:pPr>
            <a:r>
              <a:t/>
            </a:r>
            <a:endParaRPr sz="1400">
              <a:latin typeface="Palatino Linotype"/>
              <a:ea typeface="Palatino Linotype"/>
              <a:cs typeface="Palatino Linotype"/>
              <a:sym typeface="Palatino Linotype"/>
            </a:endParaRPr>
          </a:p>
        </p:txBody>
      </p:sp>
      <p:pic>
        <p:nvPicPr>
          <p:cNvPr descr="C:\Users\cliente\Desktop\CAMALEÃO\Imagens Camaleão\branco-.png" id="237" name="Google Shape;237;g6c063b47ed_0_100"/>
          <p:cNvPicPr preferRelativeResize="0"/>
          <p:nvPr/>
        </p:nvPicPr>
        <p:blipFill rotWithShape="1">
          <a:blip r:embed="rId3">
            <a:alphaModFix/>
          </a:blip>
          <a:srcRect b="0" l="0" r="0" t="0"/>
          <a:stretch/>
        </p:blipFill>
        <p:spPr>
          <a:xfrm>
            <a:off x="7323042" y="5989289"/>
            <a:ext cx="953100" cy="953100"/>
          </a:xfrm>
          <a:prstGeom prst="rect">
            <a:avLst/>
          </a:prstGeom>
          <a:noFill/>
          <a:ln>
            <a:noFill/>
          </a:ln>
        </p:spPr>
      </p:pic>
      <p:pic>
        <p:nvPicPr>
          <p:cNvPr id="238" name="Google Shape;238;g6c063b47ed_0_100"/>
          <p:cNvPicPr preferRelativeResize="0"/>
          <p:nvPr/>
        </p:nvPicPr>
        <p:blipFill rotWithShape="1">
          <a:blip r:embed="rId4">
            <a:alphaModFix/>
          </a:blip>
          <a:srcRect b="0" l="0" r="0" t="0"/>
          <a:stretch/>
        </p:blipFill>
        <p:spPr>
          <a:xfrm>
            <a:off x="8276142" y="6065430"/>
            <a:ext cx="856700" cy="80082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CBCBE"/>
        </a:solidFill>
      </p:bgPr>
    </p:bg>
    <p:spTree>
      <p:nvGrpSpPr>
        <p:cNvPr id="242" name="Shape 242"/>
        <p:cNvGrpSpPr/>
        <p:nvPr/>
      </p:nvGrpSpPr>
      <p:grpSpPr>
        <a:xfrm>
          <a:off x="0" y="0"/>
          <a:ext cx="0" cy="0"/>
          <a:chOff x="0" y="0"/>
          <a:chExt cx="0" cy="0"/>
        </a:xfrm>
      </p:grpSpPr>
      <p:sp>
        <p:nvSpPr>
          <p:cNvPr id="243" name="Google Shape;243;g91eaa454cd_0_7"/>
          <p:cNvSpPr txBox="1"/>
          <p:nvPr>
            <p:ph idx="1" type="body"/>
          </p:nvPr>
        </p:nvSpPr>
        <p:spPr>
          <a:xfrm>
            <a:off x="457200" y="242700"/>
            <a:ext cx="8229600" cy="6284700"/>
          </a:xfrm>
          <a:prstGeom prst="rect">
            <a:avLst/>
          </a:prstGeom>
          <a:noFill/>
          <a:ln>
            <a:noFill/>
          </a:ln>
        </p:spPr>
        <p:txBody>
          <a:bodyPr anchorCtr="0" anchor="t" bIns="45700" lIns="91425" spcFirstLastPara="1" rIns="91425" wrap="square" tIns="45700">
            <a:noAutofit/>
          </a:bodyPr>
          <a:lstStyle/>
          <a:p>
            <a:pPr indent="0" lvl="0" marL="0" rtl="0" algn="ctr">
              <a:lnSpc>
                <a:spcPct val="90000"/>
              </a:lnSpc>
              <a:spcBef>
                <a:spcPts val="0"/>
              </a:spcBef>
              <a:spcAft>
                <a:spcPts val="0"/>
              </a:spcAft>
              <a:buClr>
                <a:srgbClr val="FEFEFE"/>
              </a:buClr>
              <a:buSzPts val="3200"/>
              <a:buNone/>
            </a:pPr>
            <a:r>
              <a:rPr lang="pt-BR" sz="3000">
                <a:latin typeface="Palatino Linotype"/>
                <a:ea typeface="Palatino Linotype"/>
                <a:cs typeface="Palatino Linotype"/>
                <a:sym typeface="Palatino Linotype"/>
              </a:rPr>
              <a:t>Crescimento Populacional Mundial</a:t>
            </a:r>
            <a:endParaRPr sz="3000">
              <a:latin typeface="Palatino Linotype"/>
              <a:ea typeface="Palatino Linotype"/>
              <a:cs typeface="Palatino Linotype"/>
              <a:sym typeface="Palatino Linotype"/>
            </a:endParaRPr>
          </a:p>
          <a:p>
            <a:pPr indent="0" lvl="0" marL="0" rtl="0" algn="ctr">
              <a:lnSpc>
                <a:spcPct val="115000"/>
              </a:lnSpc>
              <a:spcBef>
                <a:spcPts val="640"/>
              </a:spcBef>
              <a:spcAft>
                <a:spcPts val="0"/>
              </a:spcAft>
              <a:buClr>
                <a:srgbClr val="FEFEFE"/>
              </a:buClr>
              <a:buSzPts val="3200"/>
              <a:buNone/>
            </a:pPr>
            <a:r>
              <a:t/>
            </a:r>
            <a:endParaRPr sz="3200">
              <a:solidFill>
                <a:schemeClr val="lt1"/>
              </a:solidFill>
              <a:latin typeface="Palatino Linotype"/>
              <a:ea typeface="Palatino Linotype"/>
              <a:cs typeface="Palatino Linotype"/>
              <a:sym typeface="Palatino Linotype"/>
            </a:endParaRPr>
          </a:p>
          <a:p>
            <a:pPr indent="-355600" lvl="0" marL="457200" rtl="0" algn="just">
              <a:lnSpc>
                <a:spcPct val="100000"/>
              </a:lnSpc>
              <a:spcBef>
                <a:spcPts val="480"/>
              </a:spcBef>
              <a:spcAft>
                <a:spcPts val="0"/>
              </a:spcAft>
              <a:buSzPts val="2000"/>
              <a:buFont typeface="Palatino Linotype"/>
              <a:buChar char="•"/>
            </a:pPr>
            <a:r>
              <a:rPr lang="pt-BR" sz="2000">
                <a:latin typeface="Palatino Linotype"/>
                <a:ea typeface="Palatino Linotype"/>
                <a:cs typeface="Palatino Linotype"/>
                <a:sym typeface="Palatino Linotype"/>
              </a:rPr>
              <a:t>Após a Grande Fome e Peste Negra por volta de </a:t>
            </a:r>
            <a:r>
              <a:rPr lang="pt-BR" sz="2000" u="sng">
                <a:latin typeface="Palatino Linotype"/>
                <a:ea typeface="Palatino Linotype"/>
                <a:cs typeface="Palatino Linotype"/>
                <a:sym typeface="Palatino Linotype"/>
              </a:rPr>
              <a:t>1353,</a:t>
            </a:r>
            <a:r>
              <a:rPr lang="pt-BR" sz="2000">
                <a:latin typeface="Palatino Linotype"/>
                <a:ea typeface="Palatino Linotype"/>
                <a:cs typeface="Palatino Linotype"/>
                <a:sym typeface="Palatino Linotype"/>
              </a:rPr>
              <a:t>  a população mundial era de pouco mais de </a:t>
            </a:r>
            <a:r>
              <a:rPr lang="pt-BR" sz="2000" u="sng">
                <a:latin typeface="Palatino Linotype"/>
                <a:ea typeface="Palatino Linotype"/>
                <a:cs typeface="Palatino Linotype"/>
                <a:sym typeface="Palatino Linotype"/>
              </a:rPr>
              <a:t>350 milhões;</a:t>
            </a:r>
            <a:endParaRPr sz="2000" u="sng">
              <a:latin typeface="Palatino Linotype"/>
              <a:ea typeface="Palatino Linotype"/>
              <a:cs typeface="Palatino Linotype"/>
              <a:sym typeface="Palatino Linotype"/>
            </a:endParaRPr>
          </a:p>
          <a:p>
            <a:pPr indent="0" lvl="0" marL="457200" rtl="0" algn="just">
              <a:lnSpc>
                <a:spcPct val="100000"/>
              </a:lnSpc>
              <a:spcBef>
                <a:spcPts val="480"/>
              </a:spcBef>
              <a:spcAft>
                <a:spcPts val="0"/>
              </a:spcAft>
              <a:buSzPts val="1800"/>
              <a:buNone/>
            </a:pPr>
            <a:r>
              <a:t/>
            </a:r>
            <a:endParaRPr sz="1000" u="sng">
              <a:latin typeface="Palatino Linotype"/>
              <a:ea typeface="Palatino Linotype"/>
              <a:cs typeface="Palatino Linotype"/>
              <a:sym typeface="Palatino Linotype"/>
            </a:endParaRPr>
          </a:p>
          <a:p>
            <a:pPr indent="-355600" lvl="0" marL="457200" rtl="0" algn="just">
              <a:lnSpc>
                <a:spcPct val="100000"/>
              </a:lnSpc>
              <a:spcBef>
                <a:spcPts val="480"/>
              </a:spcBef>
              <a:spcAft>
                <a:spcPts val="0"/>
              </a:spcAft>
              <a:buSzPts val="2000"/>
              <a:buFont typeface="Palatino Linotype"/>
              <a:buChar char="•"/>
            </a:pPr>
            <a:r>
              <a:rPr lang="pt-BR" sz="2000" u="sng">
                <a:latin typeface="Palatino Linotype"/>
                <a:ea typeface="Palatino Linotype"/>
                <a:cs typeface="Palatino Linotype"/>
                <a:sym typeface="Palatino Linotype"/>
              </a:rPr>
              <a:t>1750</a:t>
            </a:r>
            <a:r>
              <a:rPr lang="pt-BR" sz="2000">
                <a:latin typeface="Palatino Linotype"/>
                <a:ea typeface="Palatino Linotype"/>
                <a:cs typeface="Palatino Linotype"/>
                <a:sym typeface="Palatino Linotype"/>
              </a:rPr>
              <a:t> era de </a:t>
            </a:r>
            <a:r>
              <a:rPr lang="pt-BR" sz="2000" u="sng">
                <a:latin typeface="Palatino Linotype"/>
                <a:ea typeface="Palatino Linotype"/>
                <a:cs typeface="Palatino Linotype"/>
                <a:sym typeface="Palatino Linotype"/>
              </a:rPr>
              <a:t>700 milhões;</a:t>
            </a:r>
            <a:endParaRPr sz="2000" u="sng">
              <a:latin typeface="Palatino Linotype"/>
              <a:ea typeface="Palatino Linotype"/>
              <a:cs typeface="Palatino Linotype"/>
              <a:sym typeface="Palatino Linotype"/>
            </a:endParaRPr>
          </a:p>
          <a:p>
            <a:pPr indent="0" lvl="0" marL="457200" rtl="0" algn="just">
              <a:lnSpc>
                <a:spcPct val="100000"/>
              </a:lnSpc>
              <a:spcBef>
                <a:spcPts val="480"/>
              </a:spcBef>
              <a:spcAft>
                <a:spcPts val="0"/>
              </a:spcAft>
              <a:buSzPts val="1800"/>
              <a:buNone/>
            </a:pPr>
            <a:r>
              <a:t/>
            </a:r>
            <a:endParaRPr sz="1000">
              <a:latin typeface="Palatino Linotype"/>
              <a:ea typeface="Palatino Linotype"/>
              <a:cs typeface="Palatino Linotype"/>
              <a:sym typeface="Palatino Linotype"/>
            </a:endParaRPr>
          </a:p>
          <a:p>
            <a:pPr indent="-355600" lvl="0" marL="457200" rtl="0" algn="just">
              <a:lnSpc>
                <a:spcPct val="100000"/>
              </a:lnSpc>
              <a:spcBef>
                <a:spcPts val="480"/>
              </a:spcBef>
              <a:spcAft>
                <a:spcPts val="0"/>
              </a:spcAft>
              <a:buSzPts val="2000"/>
              <a:buFont typeface="Palatino Linotype"/>
              <a:buChar char="•"/>
            </a:pPr>
            <a:r>
              <a:rPr lang="pt-BR" sz="2000" u="sng">
                <a:latin typeface="Palatino Linotype"/>
                <a:ea typeface="Palatino Linotype"/>
                <a:cs typeface="Palatino Linotype"/>
                <a:sym typeface="Palatino Linotype"/>
              </a:rPr>
              <a:t>1950</a:t>
            </a:r>
            <a:r>
              <a:rPr lang="pt-BR" sz="2000">
                <a:latin typeface="Palatino Linotype"/>
                <a:ea typeface="Palatino Linotype"/>
                <a:cs typeface="Palatino Linotype"/>
                <a:sym typeface="Palatino Linotype"/>
              </a:rPr>
              <a:t> era de </a:t>
            </a:r>
            <a:r>
              <a:rPr lang="pt-BR" sz="2000" u="sng">
                <a:latin typeface="Palatino Linotype"/>
                <a:ea typeface="Palatino Linotype"/>
                <a:cs typeface="Palatino Linotype"/>
                <a:sym typeface="Palatino Linotype"/>
              </a:rPr>
              <a:t>2,5 bilhões</a:t>
            </a:r>
            <a:r>
              <a:rPr lang="pt-BR" sz="2000">
                <a:latin typeface="Palatino Linotype"/>
                <a:ea typeface="Palatino Linotype"/>
                <a:cs typeface="Palatino Linotype"/>
                <a:sym typeface="Palatino Linotype"/>
              </a:rPr>
              <a:t>;</a:t>
            </a:r>
            <a:endParaRPr sz="2000">
              <a:latin typeface="Palatino Linotype"/>
              <a:ea typeface="Palatino Linotype"/>
              <a:cs typeface="Palatino Linotype"/>
              <a:sym typeface="Palatino Linotype"/>
            </a:endParaRPr>
          </a:p>
          <a:p>
            <a:pPr indent="0" lvl="0" marL="457200" rtl="0" algn="just">
              <a:lnSpc>
                <a:spcPct val="100000"/>
              </a:lnSpc>
              <a:spcBef>
                <a:spcPts val="480"/>
              </a:spcBef>
              <a:spcAft>
                <a:spcPts val="0"/>
              </a:spcAft>
              <a:buSzPts val="1800"/>
              <a:buNone/>
            </a:pPr>
            <a:r>
              <a:t/>
            </a:r>
            <a:endParaRPr sz="1000">
              <a:latin typeface="Palatino Linotype"/>
              <a:ea typeface="Palatino Linotype"/>
              <a:cs typeface="Palatino Linotype"/>
              <a:sym typeface="Palatino Linotype"/>
            </a:endParaRPr>
          </a:p>
          <a:p>
            <a:pPr indent="-355600" lvl="0" marL="457200" rtl="0" algn="just">
              <a:lnSpc>
                <a:spcPct val="100000"/>
              </a:lnSpc>
              <a:spcBef>
                <a:spcPts val="480"/>
              </a:spcBef>
              <a:spcAft>
                <a:spcPts val="0"/>
              </a:spcAft>
              <a:buSzPts val="2000"/>
              <a:buFont typeface="Palatino Linotype"/>
              <a:buChar char="•"/>
            </a:pPr>
            <a:r>
              <a:rPr lang="pt-BR" sz="2000" u="sng">
                <a:latin typeface="Palatino Linotype"/>
                <a:ea typeface="Palatino Linotype"/>
                <a:cs typeface="Palatino Linotype"/>
                <a:sym typeface="Palatino Linotype"/>
              </a:rPr>
              <a:t>2020</a:t>
            </a:r>
            <a:r>
              <a:rPr lang="pt-BR" sz="2000">
                <a:latin typeface="Palatino Linotype"/>
                <a:ea typeface="Palatino Linotype"/>
                <a:cs typeface="Palatino Linotype"/>
                <a:sym typeface="Palatino Linotype"/>
              </a:rPr>
              <a:t> mais de </a:t>
            </a:r>
            <a:r>
              <a:rPr lang="pt-BR" sz="2000" u="sng">
                <a:latin typeface="Palatino Linotype"/>
                <a:ea typeface="Palatino Linotype"/>
                <a:cs typeface="Palatino Linotype"/>
                <a:sym typeface="Palatino Linotype"/>
              </a:rPr>
              <a:t>7,7 bilhões</a:t>
            </a:r>
            <a:r>
              <a:rPr lang="pt-BR" sz="2000">
                <a:latin typeface="Palatino Linotype"/>
                <a:ea typeface="Palatino Linotype"/>
                <a:cs typeface="Palatino Linotype"/>
                <a:sym typeface="Palatino Linotype"/>
              </a:rPr>
              <a:t>;</a:t>
            </a:r>
            <a:endParaRPr sz="2000">
              <a:latin typeface="Palatino Linotype"/>
              <a:ea typeface="Palatino Linotype"/>
              <a:cs typeface="Palatino Linotype"/>
              <a:sym typeface="Palatino Linotype"/>
            </a:endParaRPr>
          </a:p>
          <a:p>
            <a:pPr indent="0" lvl="0" marL="457200" rtl="0" algn="just">
              <a:lnSpc>
                <a:spcPct val="100000"/>
              </a:lnSpc>
              <a:spcBef>
                <a:spcPts val="480"/>
              </a:spcBef>
              <a:spcAft>
                <a:spcPts val="0"/>
              </a:spcAft>
              <a:buSzPts val="1800"/>
              <a:buNone/>
            </a:pPr>
            <a:r>
              <a:t/>
            </a:r>
            <a:endParaRPr sz="2000">
              <a:latin typeface="Palatino Linotype"/>
              <a:ea typeface="Palatino Linotype"/>
              <a:cs typeface="Palatino Linotype"/>
              <a:sym typeface="Palatino Linotype"/>
            </a:endParaRPr>
          </a:p>
          <a:p>
            <a:pPr indent="0" lvl="0" marL="457200" rtl="0" algn="just">
              <a:lnSpc>
                <a:spcPct val="100000"/>
              </a:lnSpc>
              <a:spcBef>
                <a:spcPts val="480"/>
              </a:spcBef>
              <a:spcAft>
                <a:spcPts val="0"/>
              </a:spcAft>
              <a:buSzPts val="1800"/>
              <a:buNone/>
            </a:pPr>
            <a:r>
              <a:rPr lang="pt-BR" sz="2000">
                <a:latin typeface="Palatino Linotype"/>
                <a:ea typeface="Palatino Linotype"/>
                <a:cs typeface="Palatino Linotype"/>
                <a:sym typeface="Palatino Linotype"/>
              </a:rPr>
              <a:t>Dessas, mais de </a:t>
            </a:r>
            <a:r>
              <a:rPr lang="pt-BR" sz="2000" u="sng">
                <a:solidFill>
                  <a:srgbClr val="17114A"/>
                </a:solidFill>
                <a:latin typeface="Palatino Linotype"/>
                <a:ea typeface="Palatino Linotype"/>
                <a:cs typeface="Palatino Linotype"/>
                <a:sym typeface="Palatino Linotype"/>
              </a:rPr>
              <a:t>75% vivem em </a:t>
            </a:r>
            <a:r>
              <a:rPr lang="pt-BR" sz="2000" u="sng">
                <a:solidFill>
                  <a:srgbClr val="17114A"/>
                </a:solidFill>
                <a:latin typeface="Palatino Linotype"/>
                <a:ea typeface="Palatino Linotype"/>
                <a:cs typeface="Palatino Linotype"/>
                <a:sym typeface="Palatino Linotype"/>
                <a:hlinkClick r:id="rId3">
                  <a:extLst>
                    <a:ext uri="{A12FA001-AC4F-418D-AE19-62706E023703}">
                      <ahyp:hlinkClr val="tx"/>
                    </a:ext>
                  </a:extLst>
                </a:hlinkClick>
              </a:rPr>
              <a:t>países subdesenvolvidos</a:t>
            </a:r>
            <a:r>
              <a:rPr lang="pt-BR" sz="2000">
                <a:latin typeface="Palatino Linotype"/>
                <a:ea typeface="Palatino Linotype"/>
                <a:cs typeface="Palatino Linotype"/>
                <a:sym typeface="Palatino Linotype"/>
              </a:rPr>
              <a:t> e com </a:t>
            </a:r>
            <a:r>
              <a:rPr lang="pt-BR" sz="2000" u="sng">
                <a:solidFill>
                  <a:srgbClr val="17114A"/>
                </a:solidFill>
                <a:latin typeface="Palatino Linotype"/>
                <a:ea typeface="Palatino Linotype"/>
                <a:cs typeface="Palatino Linotype"/>
                <a:sym typeface="Palatino Linotype"/>
              </a:rPr>
              <a:t>menos de 2  dólares por dia</a:t>
            </a:r>
            <a:r>
              <a:rPr lang="pt-BR" sz="2000">
                <a:latin typeface="Palatino Linotype"/>
                <a:ea typeface="Palatino Linotype"/>
                <a:cs typeface="Palatino Linotype"/>
                <a:sym typeface="Palatino Linotype"/>
              </a:rPr>
              <a:t> e </a:t>
            </a:r>
            <a:r>
              <a:rPr lang="pt-BR" sz="2000" u="sng">
                <a:solidFill>
                  <a:srgbClr val="17114A"/>
                </a:solidFill>
                <a:latin typeface="Palatino Linotype"/>
                <a:ea typeface="Palatino Linotype"/>
                <a:cs typeface="Palatino Linotype"/>
                <a:sym typeface="Palatino Linotype"/>
              </a:rPr>
              <a:t> 22% são </a:t>
            </a:r>
            <a:r>
              <a:rPr lang="pt-BR" sz="2000" u="sng">
                <a:solidFill>
                  <a:srgbClr val="17114A"/>
                </a:solidFill>
                <a:latin typeface="Palatino Linotype"/>
                <a:ea typeface="Palatino Linotype"/>
                <a:cs typeface="Palatino Linotype"/>
                <a:sym typeface="Palatino Linotype"/>
                <a:hlinkClick r:id="rId4">
                  <a:extLst>
                    <a:ext uri="{A12FA001-AC4F-418D-AE19-62706E023703}">
                      <ahyp:hlinkClr val="tx"/>
                    </a:ext>
                  </a:extLst>
                </a:hlinkClick>
              </a:rPr>
              <a:t>analfabetos</a:t>
            </a:r>
            <a:r>
              <a:rPr lang="pt-BR" sz="2000" u="sng">
                <a:latin typeface="Palatino Linotype"/>
                <a:ea typeface="Palatino Linotype"/>
                <a:cs typeface="Palatino Linotype"/>
                <a:sym typeface="Palatino Linotype"/>
              </a:rPr>
              <a:t>.</a:t>
            </a:r>
            <a:endParaRPr sz="2000" u="sng">
              <a:latin typeface="Palatino Linotype"/>
              <a:ea typeface="Palatino Linotype"/>
              <a:cs typeface="Palatino Linotype"/>
              <a:sym typeface="Palatino Linotype"/>
            </a:endParaRPr>
          </a:p>
          <a:p>
            <a:pPr indent="0" lvl="0" marL="457200" rtl="0" algn="just">
              <a:lnSpc>
                <a:spcPct val="100000"/>
              </a:lnSpc>
              <a:spcBef>
                <a:spcPts val="480"/>
              </a:spcBef>
              <a:spcAft>
                <a:spcPts val="0"/>
              </a:spcAft>
              <a:buSzPts val="1800"/>
              <a:buNone/>
            </a:pPr>
            <a:r>
              <a:t/>
            </a:r>
            <a:endParaRPr sz="1000">
              <a:latin typeface="Palatino Linotype"/>
              <a:ea typeface="Palatino Linotype"/>
              <a:cs typeface="Palatino Linotype"/>
              <a:sym typeface="Palatino Linotype"/>
            </a:endParaRPr>
          </a:p>
          <a:p>
            <a:pPr indent="-355600" lvl="0" marL="457200" rtl="0" algn="just">
              <a:lnSpc>
                <a:spcPct val="100000"/>
              </a:lnSpc>
              <a:spcBef>
                <a:spcPts val="480"/>
              </a:spcBef>
              <a:spcAft>
                <a:spcPts val="0"/>
              </a:spcAft>
              <a:buSzPts val="2000"/>
              <a:buFont typeface="Palatino Linotype"/>
              <a:buChar char="•"/>
            </a:pPr>
            <a:r>
              <a:rPr lang="pt-BR" sz="2000">
                <a:latin typeface="Palatino Linotype"/>
                <a:ea typeface="Palatino Linotype"/>
                <a:cs typeface="Palatino Linotype"/>
                <a:sym typeface="Palatino Linotype"/>
              </a:rPr>
              <a:t>A estimativa para 2050 é que supere os 10 bi.</a:t>
            </a:r>
            <a:endParaRPr sz="2000">
              <a:latin typeface="Palatino Linotype"/>
              <a:ea typeface="Palatino Linotype"/>
              <a:cs typeface="Palatino Linotype"/>
              <a:sym typeface="Palatino Linotype"/>
            </a:endParaRPr>
          </a:p>
          <a:p>
            <a:pPr indent="0" lvl="0" marL="342900" rtl="0" algn="just">
              <a:lnSpc>
                <a:spcPct val="90000"/>
              </a:lnSpc>
              <a:spcBef>
                <a:spcPts val="480"/>
              </a:spcBef>
              <a:spcAft>
                <a:spcPts val="0"/>
              </a:spcAft>
              <a:buSzPts val="1800"/>
              <a:buNone/>
            </a:pPr>
            <a:r>
              <a:t/>
            </a:r>
            <a:endParaRPr>
              <a:latin typeface="Palatino Linotype"/>
              <a:ea typeface="Palatino Linotype"/>
              <a:cs typeface="Palatino Linotype"/>
              <a:sym typeface="Palatino Linotype"/>
            </a:endParaRPr>
          </a:p>
          <a:p>
            <a:pPr indent="0" lvl="0" marL="342900" rtl="0" algn="just">
              <a:lnSpc>
                <a:spcPct val="90000"/>
              </a:lnSpc>
              <a:spcBef>
                <a:spcPts val="480"/>
              </a:spcBef>
              <a:spcAft>
                <a:spcPts val="0"/>
              </a:spcAft>
              <a:buSzPts val="1800"/>
              <a:buNone/>
            </a:pPr>
            <a:r>
              <a:t/>
            </a:r>
            <a:endParaRPr>
              <a:latin typeface="Palatino Linotype"/>
              <a:ea typeface="Palatino Linotype"/>
              <a:cs typeface="Palatino Linotype"/>
              <a:sym typeface="Palatino Linotype"/>
            </a:endParaRPr>
          </a:p>
          <a:p>
            <a:pPr indent="0" lvl="0" marL="0" rtl="0" algn="l">
              <a:lnSpc>
                <a:spcPct val="90000"/>
              </a:lnSpc>
              <a:spcBef>
                <a:spcPts val="280"/>
              </a:spcBef>
              <a:spcAft>
                <a:spcPts val="0"/>
              </a:spcAft>
              <a:buClr>
                <a:srgbClr val="FEFEFE"/>
              </a:buClr>
              <a:buSzPts val="1400"/>
              <a:buNone/>
            </a:pPr>
            <a:r>
              <a:rPr lang="pt-BR" sz="1400">
                <a:latin typeface="Palatino Linotype"/>
                <a:ea typeface="Palatino Linotype"/>
                <a:cs typeface="Palatino Linotype"/>
                <a:sym typeface="Palatino Linotype"/>
              </a:rPr>
              <a:t>Fonte: ONU</a:t>
            </a:r>
            <a:endParaRPr sz="1400">
              <a:latin typeface="Palatino Linotype"/>
              <a:ea typeface="Palatino Linotype"/>
              <a:cs typeface="Palatino Linotype"/>
              <a:sym typeface="Palatino Linotype"/>
            </a:endParaRPr>
          </a:p>
        </p:txBody>
      </p:sp>
      <p:pic>
        <p:nvPicPr>
          <p:cNvPr descr="C:\Users\cliente\Desktop\CAMALEÃO\Imagens Camaleão\branco-.png" id="244" name="Google Shape;244;g91eaa454cd_0_7"/>
          <p:cNvPicPr preferRelativeResize="0"/>
          <p:nvPr/>
        </p:nvPicPr>
        <p:blipFill rotWithShape="1">
          <a:blip r:embed="rId5">
            <a:alphaModFix/>
          </a:blip>
          <a:srcRect b="0" l="0" r="0" t="0"/>
          <a:stretch/>
        </p:blipFill>
        <p:spPr>
          <a:xfrm>
            <a:off x="7323042" y="5989289"/>
            <a:ext cx="953100" cy="953100"/>
          </a:xfrm>
          <a:prstGeom prst="rect">
            <a:avLst/>
          </a:prstGeom>
          <a:noFill/>
          <a:ln>
            <a:noFill/>
          </a:ln>
        </p:spPr>
      </p:pic>
      <p:pic>
        <p:nvPicPr>
          <p:cNvPr id="245" name="Google Shape;245;g91eaa454cd_0_7"/>
          <p:cNvPicPr preferRelativeResize="0"/>
          <p:nvPr/>
        </p:nvPicPr>
        <p:blipFill rotWithShape="1">
          <a:blip r:embed="rId6">
            <a:alphaModFix/>
          </a:blip>
          <a:srcRect b="0" l="0" r="0" t="0"/>
          <a:stretch/>
        </p:blipFill>
        <p:spPr>
          <a:xfrm>
            <a:off x="8276142" y="6065430"/>
            <a:ext cx="856700" cy="80082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CBCBE"/>
        </a:solidFill>
      </p:bgPr>
    </p:bg>
    <p:spTree>
      <p:nvGrpSpPr>
        <p:cNvPr id="249" name="Shape 249"/>
        <p:cNvGrpSpPr/>
        <p:nvPr/>
      </p:nvGrpSpPr>
      <p:grpSpPr>
        <a:xfrm>
          <a:off x="0" y="0"/>
          <a:ext cx="0" cy="0"/>
          <a:chOff x="0" y="0"/>
          <a:chExt cx="0" cy="0"/>
        </a:xfrm>
      </p:grpSpPr>
      <p:sp>
        <p:nvSpPr>
          <p:cNvPr id="250" name="Google Shape;250;g7a3dd9fb12_0_1"/>
          <p:cNvSpPr txBox="1"/>
          <p:nvPr>
            <p:ph idx="1" type="body"/>
          </p:nvPr>
        </p:nvSpPr>
        <p:spPr>
          <a:xfrm>
            <a:off x="1139100" y="2847900"/>
            <a:ext cx="6865800" cy="1162200"/>
          </a:xfrm>
          <a:prstGeom prst="rect">
            <a:avLst/>
          </a:prstGeom>
          <a:noFill/>
          <a:ln>
            <a:noFill/>
          </a:ln>
        </p:spPr>
        <p:txBody>
          <a:bodyPr anchorCtr="0" anchor="t" bIns="45700" lIns="91425" spcFirstLastPara="1" rIns="91425" wrap="square" tIns="45700">
            <a:noAutofit/>
          </a:bodyPr>
          <a:lstStyle/>
          <a:p>
            <a:pPr indent="0" lvl="0" marL="0" rtl="0" algn="ctr">
              <a:lnSpc>
                <a:spcPct val="90000"/>
              </a:lnSpc>
              <a:spcBef>
                <a:spcPts val="0"/>
              </a:spcBef>
              <a:spcAft>
                <a:spcPts val="0"/>
              </a:spcAft>
              <a:buClr>
                <a:srgbClr val="FEFEFE"/>
              </a:buClr>
              <a:buSzPts val="3200"/>
              <a:buNone/>
            </a:pPr>
            <a:r>
              <a:rPr lang="pt-BR" sz="6500">
                <a:latin typeface="Palatino Linotype"/>
                <a:ea typeface="Palatino Linotype"/>
                <a:cs typeface="Palatino Linotype"/>
                <a:sym typeface="Palatino Linotype"/>
              </a:rPr>
              <a:t>Saúde Ambiental</a:t>
            </a:r>
            <a:endParaRPr sz="6500">
              <a:latin typeface="Palatino Linotype"/>
              <a:ea typeface="Palatino Linotype"/>
              <a:cs typeface="Palatino Linotype"/>
              <a:sym typeface="Palatino Linotype"/>
            </a:endParaRPr>
          </a:p>
          <a:p>
            <a:pPr indent="0" lvl="0" marL="0" rtl="0" algn="l">
              <a:lnSpc>
                <a:spcPct val="90000"/>
              </a:lnSpc>
              <a:spcBef>
                <a:spcPts val="280"/>
              </a:spcBef>
              <a:spcAft>
                <a:spcPts val="0"/>
              </a:spcAft>
              <a:buClr>
                <a:srgbClr val="FEFEFE"/>
              </a:buClr>
              <a:buSzPts val="1400"/>
              <a:buNone/>
            </a:pPr>
            <a:r>
              <a:t/>
            </a:r>
            <a:endParaRPr sz="4900">
              <a:latin typeface="Palatino Linotype"/>
              <a:ea typeface="Palatino Linotype"/>
              <a:cs typeface="Palatino Linotype"/>
              <a:sym typeface="Palatino Linotype"/>
            </a:endParaRPr>
          </a:p>
          <a:p>
            <a:pPr indent="0" lvl="0" marL="0" rtl="0" algn="just">
              <a:lnSpc>
                <a:spcPct val="90000"/>
              </a:lnSpc>
              <a:spcBef>
                <a:spcPts val="280"/>
              </a:spcBef>
              <a:spcAft>
                <a:spcPts val="0"/>
              </a:spcAft>
              <a:buClr>
                <a:srgbClr val="FEFEFE"/>
              </a:buClr>
              <a:buSzPts val="1400"/>
              <a:buNone/>
            </a:pPr>
            <a:r>
              <a:t/>
            </a:r>
            <a:endParaRPr sz="6000">
              <a:latin typeface="Palatino Linotype"/>
              <a:ea typeface="Palatino Linotype"/>
              <a:cs typeface="Palatino Linotype"/>
              <a:sym typeface="Palatino Linotype"/>
            </a:endParaRPr>
          </a:p>
          <a:p>
            <a:pPr indent="0" lvl="0" marL="0" rtl="0" algn="just">
              <a:lnSpc>
                <a:spcPct val="90000"/>
              </a:lnSpc>
              <a:spcBef>
                <a:spcPts val="280"/>
              </a:spcBef>
              <a:spcAft>
                <a:spcPts val="0"/>
              </a:spcAft>
              <a:buClr>
                <a:srgbClr val="FEFEFE"/>
              </a:buClr>
              <a:buSzPts val="1400"/>
              <a:buNone/>
            </a:pPr>
            <a:r>
              <a:t/>
            </a:r>
            <a:endParaRPr sz="6000">
              <a:latin typeface="Palatino Linotype"/>
              <a:ea typeface="Palatino Linotype"/>
              <a:cs typeface="Palatino Linotype"/>
              <a:sym typeface="Palatino Linotype"/>
            </a:endParaRPr>
          </a:p>
          <a:p>
            <a:pPr indent="0" lvl="0" marL="0" rtl="0" algn="just">
              <a:lnSpc>
                <a:spcPct val="90000"/>
              </a:lnSpc>
              <a:spcBef>
                <a:spcPts val="280"/>
              </a:spcBef>
              <a:spcAft>
                <a:spcPts val="0"/>
              </a:spcAft>
              <a:buClr>
                <a:srgbClr val="FEFEFE"/>
              </a:buClr>
              <a:buSzPts val="1400"/>
              <a:buNone/>
            </a:pPr>
            <a:r>
              <a:t/>
            </a:r>
            <a:endParaRPr sz="6000">
              <a:latin typeface="Palatino Linotype"/>
              <a:ea typeface="Palatino Linotype"/>
              <a:cs typeface="Palatino Linotype"/>
              <a:sym typeface="Palatino Linotype"/>
            </a:endParaRPr>
          </a:p>
          <a:p>
            <a:pPr indent="0" lvl="0" marL="0" rtl="0" algn="just">
              <a:lnSpc>
                <a:spcPct val="90000"/>
              </a:lnSpc>
              <a:spcBef>
                <a:spcPts val="280"/>
              </a:spcBef>
              <a:spcAft>
                <a:spcPts val="0"/>
              </a:spcAft>
              <a:buClr>
                <a:srgbClr val="FEFEFE"/>
              </a:buClr>
              <a:buSzPts val="1400"/>
              <a:buNone/>
            </a:pPr>
            <a:r>
              <a:t/>
            </a:r>
            <a:endParaRPr sz="6000">
              <a:latin typeface="Palatino Linotype"/>
              <a:ea typeface="Palatino Linotype"/>
              <a:cs typeface="Palatino Linotype"/>
              <a:sym typeface="Palatino Linotype"/>
            </a:endParaRPr>
          </a:p>
          <a:p>
            <a:pPr indent="0" lvl="0" marL="0" rtl="0" algn="just">
              <a:lnSpc>
                <a:spcPct val="90000"/>
              </a:lnSpc>
              <a:spcBef>
                <a:spcPts val="280"/>
              </a:spcBef>
              <a:spcAft>
                <a:spcPts val="0"/>
              </a:spcAft>
              <a:buClr>
                <a:srgbClr val="FEFEFE"/>
              </a:buClr>
              <a:buSzPts val="1400"/>
              <a:buNone/>
            </a:pPr>
            <a:r>
              <a:t/>
            </a:r>
            <a:endParaRPr sz="6000">
              <a:latin typeface="Palatino Linotype"/>
              <a:ea typeface="Palatino Linotype"/>
              <a:cs typeface="Palatino Linotype"/>
              <a:sym typeface="Palatino Linotype"/>
            </a:endParaRPr>
          </a:p>
          <a:p>
            <a:pPr indent="0" lvl="0" marL="0" rtl="0" algn="just">
              <a:lnSpc>
                <a:spcPct val="90000"/>
              </a:lnSpc>
              <a:spcBef>
                <a:spcPts val="280"/>
              </a:spcBef>
              <a:spcAft>
                <a:spcPts val="0"/>
              </a:spcAft>
              <a:buClr>
                <a:srgbClr val="FEFEFE"/>
              </a:buClr>
              <a:buSzPts val="1400"/>
              <a:buNone/>
            </a:pPr>
            <a:r>
              <a:t/>
            </a:r>
            <a:endParaRPr sz="6000">
              <a:latin typeface="Palatino Linotype"/>
              <a:ea typeface="Palatino Linotype"/>
              <a:cs typeface="Palatino Linotype"/>
              <a:sym typeface="Palatino Linotype"/>
            </a:endParaRPr>
          </a:p>
          <a:p>
            <a:pPr indent="0" lvl="0" marL="0" rtl="0" algn="just">
              <a:lnSpc>
                <a:spcPct val="90000"/>
              </a:lnSpc>
              <a:spcBef>
                <a:spcPts val="280"/>
              </a:spcBef>
              <a:spcAft>
                <a:spcPts val="0"/>
              </a:spcAft>
              <a:buClr>
                <a:srgbClr val="FEFEFE"/>
              </a:buClr>
              <a:buSzPts val="1400"/>
              <a:buNone/>
            </a:pPr>
            <a:r>
              <a:t/>
            </a:r>
            <a:endParaRPr sz="6000">
              <a:latin typeface="Palatino Linotype"/>
              <a:ea typeface="Palatino Linotype"/>
              <a:cs typeface="Palatino Linotype"/>
              <a:sym typeface="Palatino Linotype"/>
            </a:endParaRPr>
          </a:p>
          <a:p>
            <a:pPr indent="0" lvl="0" marL="0" rtl="0" algn="l">
              <a:lnSpc>
                <a:spcPct val="90000"/>
              </a:lnSpc>
              <a:spcBef>
                <a:spcPts val="280"/>
              </a:spcBef>
              <a:spcAft>
                <a:spcPts val="0"/>
              </a:spcAft>
              <a:buClr>
                <a:srgbClr val="FEFEFE"/>
              </a:buClr>
              <a:buSzPts val="1400"/>
              <a:buNone/>
            </a:pPr>
            <a:r>
              <a:t/>
            </a:r>
            <a:endParaRPr sz="4900">
              <a:latin typeface="Palatino Linotype"/>
              <a:ea typeface="Palatino Linotype"/>
              <a:cs typeface="Palatino Linotype"/>
              <a:sym typeface="Palatino Linotype"/>
            </a:endParaRPr>
          </a:p>
        </p:txBody>
      </p:sp>
      <p:pic>
        <p:nvPicPr>
          <p:cNvPr descr="C:\Users\cliente\Desktop\CAMALEÃO\Imagens Camaleão\branco-.png" id="251" name="Google Shape;251;g7a3dd9fb12_0_1"/>
          <p:cNvPicPr preferRelativeResize="0"/>
          <p:nvPr/>
        </p:nvPicPr>
        <p:blipFill rotWithShape="1">
          <a:blip r:embed="rId3">
            <a:alphaModFix/>
          </a:blip>
          <a:srcRect b="0" l="0" r="0" t="0"/>
          <a:stretch/>
        </p:blipFill>
        <p:spPr>
          <a:xfrm>
            <a:off x="7323042" y="5989289"/>
            <a:ext cx="953100" cy="953100"/>
          </a:xfrm>
          <a:prstGeom prst="rect">
            <a:avLst/>
          </a:prstGeom>
          <a:noFill/>
          <a:ln>
            <a:noFill/>
          </a:ln>
        </p:spPr>
      </p:pic>
      <p:pic>
        <p:nvPicPr>
          <p:cNvPr id="252" name="Google Shape;252;g7a3dd9fb12_0_1"/>
          <p:cNvPicPr preferRelativeResize="0"/>
          <p:nvPr/>
        </p:nvPicPr>
        <p:blipFill rotWithShape="1">
          <a:blip r:embed="rId4">
            <a:alphaModFix/>
          </a:blip>
          <a:srcRect b="0" l="0" r="0" t="0"/>
          <a:stretch/>
        </p:blipFill>
        <p:spPr>
          <a:xfrm>
            <a:off x="8276142" y="6065430"/>
            <a:ext cx="856700" cy="80082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CBCBE"/>
        </a:solidFill>
      </p:bgPr>
    </p:bg>
    <p:spTree>
      <p:nvGrpSpPr>
        <p:cNvPr id="256" name="Shape 256"/>
        <p:cNvGrpSpPr/>
        <p:nvPr/>
      </p:nvGrpSpPr>
      <p:grpSpPr>
        <a:xfrm>
          <a:off x="0" y="0"/>
          <a:ext cx="0" cy="0"/>
          <a:chOff x="0" y="0"/>
          <a:chExt cx="0" cy="0"/>
        </a:xfrm>
      </p:grpSpPr>
      <p:pic>
        <p:nvPicPr>
          <p:cNvPr descr="Resultado de imagem para somos 7 bilhões e agora" id="257" name="Google Shape;257;g63886f1c43_0_83"/>
          <p:cNvPicPr preferRelativeResize="0"/>
          <p:nvPr/>
        </p:nvPicPr>
        <p:blipFill rotWithShape="1">
          <a:blip r:embed="rId3">
            <a:alphaModFix/>
          </a:blip>
          <a:srcRect b="10333" l="4105" r="6839" t="3901"/>
          <a:stretch/>
        </p:blipFill>
        <p:spPr>
          <a:xfrm>
            <a:off x="1085850" y="972187"/>
            <a:ext cx="6972300" cy="4913626"/>
          </a:xfrm>
          <a:prstGeom prst="rect">
            <a:avLst/>
          </a:prstGeom>
          <a:noFill/>
          <a:ln>
            <a:noFill/>
          </a:ln>
        </p:spPr>
      </p:pic>
      <p:pic>
        <p:nvPicPr>
          <p:cNvPr descr="C:\Users\cliente\Desktop\CAMALEÃO\Imagens Camaleão\branco-.png" id="258" name="Google Shape;258;g63886f1c43_0_83"/>
          <p:cNvPicPr preferRelativeResize="0"/>
          <p:nvPr/>
        </p:nvPicPr>
        <p:blipFill rotWithShape="1">
          <a:blip r:embed="rId4">
            <a:alphaModFix/>
          </a:blip>
          <a:srcRect b="0" l="0" r="0" t="0"/>
          <a:stretch/>
        </p:blipFill>
        <p:spPr>
          <a:xfrm>
            <a:off x="7323042" y="5989289"/>
            <a:ext cx="953100" cy="953100"/>
          </a:xfrm>
          <a:prstGeom prst="rect">
            <a:avLst/>
          </a:prstGeom>
          <a:noFill/>
          <a:ln>
            <a:noFill/>
          </a:ln>
        </p:spPr>
      </p:pic>
      <p:pic>
        <p:nvPicPr>
          <p:cNvPr id="259" name="Google Shape;259;g63886f1c43_0_83"/>
          <p:cNvPicPr preferRelativeResize="0"/>
          <p:nvPr/>
        </p:nvPicPr>
        <p:blipFill rotWithShape="1">
          <a:blip r:embed="rId5">
            <a:alphaModFix/>
          </a:blip>
          <a:srcRect b="0" l="0" r="0" t="0"/>
          <a:stretch/>
        </p:blipFill>
        <p:spPr>
          <a:xfrm>
            <a:off x="8276142" y="6065430"/>
            <a:ext cx="856700" cy="80082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CBCBE"/>
        </a:solidFill>
      </p:bgPr>
    </p:bg>
    <p:spTree>
      <p:nvGrpSpPr>
        <p:cNvPr id="263" name="Shape 263"/>
        <p:cNvGrpSpPr/>
        <p:nvPr/>
      </p:nvGrpSpPr>
      <p:grpSpPr>
        <a:xfrm>
          <a:off x="0" y="0"/>
          <a:ext cx="0" cy="0"/>
          <a:chOff x="0" y="0"/>
          <a:chExt cx="0" cy="0"/>
        </a:xfrm>
      </p:grpSpPr>
      <p:pic>
        <p:nvPicPr>
          <p:cNvPr id="264" name="Google Shape;264;g63886f1c43_0_88"/>
          <p:cNvPicPr preferRelativeResize="0"/>
          <p:nvPr>
            <p:ph idx="1" type="body"/>
          </p:nvPr>
        </p:nvPicPr>
        <p:blipFill rotWithShape="1">
          <a:blip r:embed="rId3">
            <a:alphaModFix/>
          </a:blip>
          <a:srcRect b="0" l="0" r="0" t="0"/>
          <a:stretch/>
        </p:blipFill>
        <p:spPr>
          <a:xfrm>
            <a:off x="1125425" y="-12375"/>
            <a:ext cx="6837000" cy="6870300"/>
          </a:xfrm>
          <a:prstGeom prst="rect">
            <a:avLst/>
          </a:prstGeom>
          <a:noFill/>
          <a:ln>
            <a:noFill/>
          </a:ln>
        </p:spPr>
      </p:pic>
      <p:pic>
        <p:nvPicPr>
          <p:cNvPr descr="C:\Users\cliente\Desktop\CAMALEÃO\Imagens Camaleão\branco-.png" id="265" name="Google Shape;265;g63886f1c43_0_88"/>
          <p:cNvPicPr preferRelativeResize="0"/>
          <p:nvPr/>
        </p:nvPicPr>
        <p:blipFill rotWithShape="1">
          <a:blip r:embed="rId4">
            <a:alphaModFix/>
          </a:blip>
          <a:srcRect b="0" l="0" r="0" t="0"/>
          <a:stretch/>
        </p:blipFill>
        <p:spPr>
          <a:xfrm>
            <a:off x="64242" y="5892514"/>
            <a:ext cx="953100" cy="953100"/>
          </a:xfrm>
          <a:prstGeom prst="rect">
            <a:avLst/>
          </a:prstGeom>
          <a:noFill/>
          <a:ln>
            <a:noFill/>
          </a:ln>
        </p:spPr>
      </p:pic>
      <p:pic>
        <p:nvPicPr>
          <p:cNvPr id="266" name="Google Shape;266;g63886f1c43_0_88"/>
          <p:cNvPicPr preferRelativeResize="0"/>
          <p:nvPr/>
        </p:nvPicPr>
        <p:blipFill rotWithShape="1">
          <a:blip r:embed="rId5">
            <a:alphaModFix/>
          </a:blip>
          <a:srcRect b="0" l="0" r="0" t="0"/>
          <a:stretch/>
        </p:blipFill>
        <p:spPr>
          <a:xfrm>
            <a:off x="8070492" y="5968667"/>
            <a:ext cx="856700" cy="80082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CBCBE"/>
        </a:solidFill>
      </p:bgPr>
    </p:bg>
    <p:spTree>
      <p:nvGrpSpPr>
        <p:cNvPr id="270" name="Shape 270"/>
        <p:cNvGrpSpPr/>
        <p:nvPr/>
      </p:nvGrpSpPr>
      <p:grpSpPr>
        <a:xfrm>
          <a:off x="0" y="0"/>
          <a:ext cx="0" cy="0"/>
          <a:chOff x="0" y="0"/>
          <a:chExt cx="0" cy="0"/>
        </a:xfrm>
      </p:grpSpPr>
      <p:sp>
        <p:nvSpPr>
          <p:cNvPr id="271" name="Google Shape;271;g63886f1c43_0_93"/>
          <p:cNvSpPr txBox="1"/>
          <p:nvPr>
            <p:ph type="title"/>
          </p:nvPr>
        </p:nvSpPr>
        <p:spPr>
          <a:xfrm>
            <a:off x="914400" y="2613668"/>
            <a:ext cx="8229600" cy="1600200"/>
          </a:xfrm>
          <a:prstGeom prst="rect">
            <a:avLst/>
          </a:prstGeom>
          <a:noFill/>
          <a:ln>
            <a:noFill/>
          </a:ln>
        </p:spPr>
        <p:txBody>
          <a:bodyPr anchorCtr="0" anchor="b" bIns="45700" lIns="91425" spcFirstLastPara="1" rIns="91425" wrap="square" tIns="45700">
            <a:noAutofit/>
          </a:bodyPr>
          <a:lstStyle/>
          <a:p>
            <a:pPr indent="0" lvl="0" marL="0" rtl="0" algn="ctr">
              <a:lnSpc>
                <a:spcPct val="107407"/>
              </a:lnSpc>
              <a:spcBef>
                <a:spcPts val="0"/>
              </a:spcBef>
              <a:spcAft>
                <a:spcPts val="0"/>
              </a:spcAft>
              <a:buClr>
                <a:schemeClr val="lt2"/>
              </a:buClr>
              <a:buSzPts val="5400"/>
              <a:buFont typeface="Palatino Linotype"/>
              <a:buNone/>
            </a:pPr>
            <a:r>
              <a:rPr lang="pt-BR"/>
              <a:t>albert-einstein</a:t>
            </a:r>
            <a:endParaRPr/>
          </a:p>
        </p:txBody>
      </p:sp>
      <p:pic>
        <p:nvPicPr>
          <p:cNvPr id="272" name="Google Shape;272;g63886f1c43_0_93"/>
          <p:cNvPicPr preferRelativeResize="0"/>
          <p:nvPr>
            <p:ph idx="1" type="body"/>
          </p:nvPr>
        </p:nvPicPr>
        <p:blipFill rotWithShape="1">
          <a:blip r:embed="rId3">
            <a:alphaModFix/>
          </a:blip>
          <a:srcRect b="0" l="0" r="0" t="0"/>
          <a:stretch/>
        </p:blipFill>
        <p:spPr>
          <a:xfrm>
            <a:off x="0" y="-15232"/>
            <a:ext cx="9144000" cy="6096000"/>
          </a:xfrm>
          <a:prstGeom prst="rect">
            <a:avLst/>
          </a:prstGeom>
          <a:noFill/>
          <a:ln>
            <a:noFill/>
          </a:ln>
        </p:spPr>
      </p:pic>
      <p:sp>
        <p:nvSpPr>
          <p:cNvPr id="273" name="Google Shape;273;g63886f1c43_0_93"/>
          <p:cNvSpPr txBox="1"/>
          <p:nvPr/>
        </p:nvSpPr>
        <p:spPr>
          <a:xfrm>
            <a:off x="58163" y="1827628"/>
            <a:ext cx="9019500" cy="25854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5400"/>
              <a:buFont typeface="Arial"/>
              <a:buNone/>
            </a:pPr>
            <a:r>
              <a:rPr b="1" i="0" lang="pt-BR" sz="5400" u="none" cap="none" strike="noStrike">
                <a:solidFill>
                  <a:schemeClr val="lt1"/>
                </a:solidFill>
                <a:latin typeface="Arial"/>
                <a:ea typeface="Arial"/>
                <a:cs typeface="Arial"/>
                <a:sym typeface="Arial"/>
              </a:rPr>
              <a:t>“Insanidade é continuar fazendo sempre a mesma coisa e esperar resultados diferentes” </a:t>
            </a:r>
            <a:r>
              <a:rPr b="0" i="0" lang="pt-BR" sz="5400" u="none" cap="none" strike="noStrike">
                <a:solidFill>
                  <a:schemeClr val="lt1"/>
                </a:solidFill>
                <a:latin typeface="Arial"/>
                <a:ea typeface="Arial"/>
                <a:cs typeface="Arial"/>
                <a:sym typeface="Arial"/>
              </a:rPr>
              <a:t> Albert-Einstein</a:t>
            </a:r>
            <a:endParaRPr b="1" i="0" sz="5400" u="none" cap="none" strike="noStrike">
              <a:solidFill>
                <a:schemeClr val="lt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5400"/>
              <a:buFont typeface="Arial"/>
              <a:buNone/>
            </a:pPr>
            <a:r>
              <a:t/>
            </a:r>
            <a:endParaRPr b="0" i="0" sz="5400" u="none" cap="none" strike="noStrike">
              <a:solidFill>
                <a:schemeClr val="lt1"/>
              </a:solidFill>
              <a:latin typeface="Arial"/>
              <a:ea typeface="Arial"/>
              <a:cs typeface="Arial"/>
              <a:sym typeface="Arial"/>
            </a:endParaRPr>
          </a:p>
        </p:txBody>
      </p:sp>
      <p:pic>
        <p:nvPicPr>
          <p:cNvPr descr="C:\Users\cliente\Desktop\CAMALEÃO\Imagens Camaleão\branco-.png" id="274" name="Google Shape;274;g63886f1c43_0_93"/>
          <p:cNvPicPr preferRelativeResize="0"/>
          <p:nvPr/>
        </p:nvPicPr>
        <p:blipFill rotWithShape="1">
          <a:blip r:embed="rId4">
            <a:alphaModFix/>
          </a:blip>
          <a:srcRect b="0" l="0" r="0" t="0"/>
          <a:stretch/>
        </p:blipFill>
        <p:spPr>
          <a:xfrm>
            <a:off x="7323042" y="5989289"/>
            <a:ext cx="953100" cy="953100"/>
          </a:xfrm>
          <a:prstGeom prst="rect">
            <a:avLst/>
          </a:prstGeom>
          <a:noFill/>
          <a:ln>
            <a:noFill/>
          </a:ln>
        </p:spPr>
      </p:pic>
      <p:pic>
        <p:nvPicPr>
          <p:cNvPr id="275" name="Google Shape;275;g63886f1c43_0_93"/>
          <p:cNvPicPr preferRelativeResize="0"/>
          <p:nvPr/>
        </p:nvPicPr>
        <p:blipFill rotWithShape="1">
          <a:blip r:embed="rId5">
            <a:alphaModFix/>
          </a:blip>
          <a:srcRect b="0" l="0" r="0" t="0"/>
          <a:stretch/>
        </p:blipFill>
        <p:spPr>
          <a:xfrm>
            <a:off x="8276142" y="6065430"/>
            <a:ext cx="856700" cy="80082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CBCBE"/>
        </a:solidFill>
      </p:bgPr>
    </p:bg>
    <p:spTree>
      <p:nvGrpSpPr>
        <p:cNvPr id="279" name="Shape 279"/>
        <p:cNvGrpSpPr/>
        <p:nvPr/>
      </p:nvGrpSpPr>
      <p:grpSpPr>
        <a:xfrm>
          <a:off x="0" y="0"/>
          <a:ext cx="0" cy="0"/>
          <a:chOff x="0" y="0"/>
          <a:chExt cx="0" cy="0"/>
        </a:xfrm>
      </p:grpSpPr>
      <p:pic>
        <p:nvPicPr>
          <p:cNvPr descr="Resultado de imagem para mudança de cultura" id="280" name="Google Shape;280;g63886f1c43_0_100"/>
          <p:cNvPicPr preferRelativeResize="0"/>
          <p:nvPr/>
        </p:nvPicPr>
        <p:blipFill rotWithShape="1">
          <a:blip r:embed="rId3">
            <a:alphaModFix/>
          </a:blip>
          <a:srcRect b="0" l="8905" r="9091" t="3212"/>
          <a:stretch/>
        </p:blipFill>
        <p:spPr>
          <a:xfrm>
            <a:off x="0" y="0"/>
            <a:ext cx="9144000" cy="6858000"/>
          </a:xfrm>
          <a:prstGeom prst="rect">
            <a:avLst/>
          </a:prstGeom>
          <a:noFill/>
          <a:ln>
            <a:noFill/>
          </a:ln>
        </p:spPr>
      </p:pic>
      <p:sp>
        <p:nvSpPr>
          <p:cNvPr id="281" name="Google Shape;281;g63886f1c43_0_100"/>
          <p:cNvSpPr txBox="1"/>
          <p:nvPr/>
        </p:nvSpPr>
        <p:spPr>
          <a:xfrm>
            <a:off x="5673526" y="211425"/>
            <a:ext cx="3233100" cy="4002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000"/>
              <a:buFont typeface="Arial"/>
              <a:buNone/>
            </a:pPr>
            <a:r>
              <a:rPr b="0" i="0" lang="pt-BR" sz="2000" u="none" cap="none" strike="noStrike">
                <a:solidFill>
                  <a:srgbClr val="31440F"/>
                </a:solidFill>
                <a:latin typeface="Verdana"/>
                <a:ea typeface="Verdana"/>
                <a:cs typeface="Verdana"/>
                <a:sym typeface="Verdana"/>
              </a:rPr>
              <a:t>MUDANÇA DE CULTURA</a:t>
            </a:r>
            <a:endParaRPr b="0" i="0" sz="1400" u="none" cap="none" strike="noStrike">
              <a:solidFill>
                <a:srgbClr val="000000"/>
              </a:solidFill>
              <a:latin typeface="Arial"/>
              <a:ea typeface="Arial"/>
              <a:cs typeface="Arial"/>
              <a:sym typeface="Arial"/>
            </a:endParaRPr>
          </a:p>
        </p:txBody>
      </p:sp>
      <p:pic>
        <p:nvPicPr>
          <p:cNvPr descr="C:\Users\cliente\Desktop\CAMALEÃO\Imagens Camaleão\branco-.png" id="282" name="Google Shape;282;g63886f1c43_0_100"/>
          <p:cNvPicPr preferRelativeResize="0"/>
          <p:nvPr/>
        </p:nvPicPr>
        <p:blipFill rotWithShape="1">
          <a:blip r:embed="rId4">
            <a:alphaModFix/>
          </a:blip>
          <a:srcRect b="0" l="0" r="0" t="0"/>
          <a:stretch/>
        </p:blipFill>
        <p:spPr>
          <a:xfrm>
            <a:off x="7323042" y="5989289"/>
            <a:ext cx="953100" cy="953100"/>
          </a:xfrm>
          <a:prstGeom prst="rect">
            <a:avLst/>
          </a:prstGeom>
          <a:noFill/>
          <a:ln>
            <a:noFill/>
          </a:ln>
        </p:spPr>
      </p:pic>
      <p:pic>
        <p:nvPicPr>
          <p:cNvPr id="283" name="Google Shape;283;g63886f1c43_0_100"/>
          <p:cNvPicPr preferRelativeResize="0"/>
          <p:nvPr/>
        </p:nvPicPr>
        <p:blipFill rotWithShape="1">
          <a:blip r:embed="rId5">
            <a:alphaModFix/>
          </a:blip>
          <a:srcRect b="0" l="0" r="0" t="0"/>
          <a:stretch/>
        </p:blipFill>
        <p:spPr>
          <a:xfrm>
            <a:off x="8276142" y="6065430"/>
            <a:ext cx="856700" cy="80082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CBCBE"/>
        </a:solidFill>
      </p:bgPr>
    </p:bg>
    <p:spTree>
      <p:nvGrpSpPr>
        <p:cNvPr id="287" name="Shape 287"/>
        <p:cNvGrpSpPr/>
        <p:nvPr/>
      </p:nvGrpSpPr>
      <p:grpSpPr>
        <a:xfrm>
          <a:off x="0" y="0"/>
          <a:ext cx="0" cy="0"/>
          <a:chOff x="0" y="0"/>
          <a:chExt cx="0" cy="0"/>
        </a:xfrm>
      </p:grpSpPr>
      <p:pic>
        <p:nvPicPr>
          <p:cNvPr id="288" name="Google Shape;288;g91eaa454cd_0_0"/>
          <p:cNvPicPr preferRelativeResize="0"/>
          <p:nvPr/>
        </p:nvPicPr>
        <p:blipFill rotWithShape="1">
          <a:blip r:embed="rId3">
            <a:alphaModFix/>
          </a:blip>
          <a:srcRect b="0" l="0" r="0" t="0"/>
          <a:stretch/>
        </p:blipFill>
        <p:spPr>
          <a:xfrm>
            <a:off x="8276142" y="6065430"/>
            <a:ext cx="856700" cy="800825"/>
          </a:xfrm>
          <a:prstGeom prst="rect">
            <a:avLst/>
          </a:prstGeom>
          <a:noFill/>
          <a:ln>
            <a:noFill/>
          </a:ln>
        </p:spPr>
      </p:pic>
      <p:pic>
        <p:nvPicPr>
          <p:cNvPr descr="C:\Users\cliente\Desktop\CAMALEÃO\Imagens Camaleão\branco-.png" id="289" name="Google Shape;289;g91eaa454cd_0_0"/>
          <p:cNvPicPr preferRelativeResize="0"/>
          <p:nvPr/>
        </p:nvPicPr>
        <p:blipFill rotWithShape="1">
          <a:blip r:embed="rId4">
            <a:alphaModFix/>
          </a:blip>
          <a:srcRect b="0" l="0" r="0" t="0"/>
          <a:stretch/>
        </p:blipFill>
        <p:spPr>
          <a:xfrm>
            <a:off x="7323042" y="5989289"/>
            <a:ext cx="953100" cy="953100"/>
          </a:xfrm>
          <a:prstGeom prst="rect">
            <a:avLst/>
          </a:prstGeom>
          <a:noFill/>
          <a:ln>
            <a:noFill/>
          </a:ln>
        </p:spPr>
      </p:pic>
      <p:sp>
        <p:nvSpPr>
          <p:cNvPr id="290" name="Google Shape;290;g91eaa454cd_0_0"/>
          <p:cNvSpPr txBox="1"/>
          <p:nvPr/>
        </p:nvSpPr>
        <p:spPr>
          <a:xfrm>
            <a:off x="1611300" y="2085875"/>
            <a:ext cx="5921400" cy="1801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1000"/>
              <a:buFont typeface="Arial"/>
              <a:buNone/>
            </a:pPr>
            <a:r>
              <a:rPr b="0" i="0" lang="pt-BR" sz="11000" u="none" cap="none" strike="noStrike">
                <a:solidFill>
                  <a:srgbClr val="17114A"/>
                </a:solidFill>
                <a:latin typeface="Palatino Linotype"/>
                <a:ea typeface="Palatino Linotype"/>
                <a:cs typeface="Palatino Linotype"/>
                <a:sym typeface="Palatino Linotype"/>
              </a:rPr>
              <a:t>Essencial</a:t>
            </a:r>
            <a:endParaRPr b="0" i="0" sz="11000" u="none" cap="none" strike="noStrike">
              <a:solidFill>
                <a:srgbClr val="17114A"/>
              </a:solidFill>
              <a:latin typeface="Century Gothic"/>
              <a:ea typeface="Century Gothic"/>
              <a:cs typeface="Century Gothic"/>
              <a:sym typeface="Century Gothic"/>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CBCBE"/>
        </a:solidFill>
      </p:bgPr>
    </p:bg>
    <p:spTree>
      <p:nvGrpSpPr>
        <p:cNvPr id="294" name="Shape 294"/>
        <p:cNvGrpSpPr/>
        <p:nvPr/>
      </p:nvGrpSpPr>
      <p:grpSpPr>
        <a:xfrm>
          <a:off x="0" y="0"/>
          <a:ext cx="0" cy="0"/>
          <a:chOff x="0" y="0"/>
          <a:chExt cx="0" cy="0"/>
        </a:xfrm>
      </p:grpSpPr>
      <p:sp>
        <p:nvSpPr>
          <p:cNvPr id="295" name="Google Shape;295;g6c063b47ed_0_0"/>
          <p:cNvSpPr txBox="1"/>
          <p:nvPr>
            <p:ph type="title"/>
          </p:nvPr>
        </p:nvSpPr>
        <p:spPr>
          <a:xfrm>
            <a:off x="2489100" y="140675"/>
            <a:ext cx="4165800" cy="637800"/>
          </a:xfrm>
          <a:prstGeom prst="rect">
            <a:avLst/>
          </a:prstGeom>
          <a:noFill/>
          <a:ln>
            <a:noFill/>
          </a:ln>
        </p:spPr>
        <p:txBody>
          <a:bodyPr anchorCtr="0" anchor="b" bIns="45700" lIns="91425" spcFirstLastPara="1" rIns="91425" wrap="square" tIns="45700">
            <a:noAutofit/>
          </a:bodyPr>
          <a:lstStyle/>
          <a:p>
            <a:pPr indent="0" lvl="0" marL="0" rtl="0" algn="ctr">
              <a:lnSpc>
                <a:spcPct val="107407"/>
              </a:lnSpc>
              <a:spcBef>
                <a:spcPts val="0"/>
              </a:spcBef>
              <a:spcAft>
                <a:spcPts val="0"/>
              </a:spcAft>
              <a:buClr>
                <a:schemeClr val="lt2"/>
              </a:buClr>
              <a:buSzPts val="5400"/>
              <a:buFont typeface="Palatino Linotype"/>
              <a:buNone/>
            </a:pPr>
            <a:r>
              <a:rPr lang="pt-BR" sz="3000">
                <a:solidFill>
                  <a:srgbClr val="FFFFFF"/>
                </a:solidFill>
              </a:rPr>
              <a:t>SUSTENTABILIDADE</a:t>
            </a:r>
            <a:endParaRPr sz="3000">
              <a:solidFill>
                <a:srgbClr val="FFFFFF"/>
              </a:solidFill>
            </a:endParaRPr>
          </a:p>
        </p:txBody>
      </p:sp>
      <p:grpSp>
        <p:nvGrpSpPr>
          <p:cNvPr id="296" name="Google Shape;296;g6c063b47ed_0_0"/>
          <p:cNvGrpSpPr/>
          <p:nvPr/>
        </p:nvGrpSpPr>
        <p:grpSpPr>
          <a:xfrm>
            <a:off x="844631" y="1377789"/>
            <a:ext cx="7463292" cy="4536040"/>
            <a:chOff x="387431" y="115212"/>
            <a:chExt cx="7463292" cy="4536040"/>
          </a:xfrm>
        </p:grpSpPr>
        <p:sp>
          <p:nvSpPr>
            <p:cNvPr id="297" name="Google Shape;297;g6c063b47ed_0_0"/>
            <p:cNvSpPr/>
            <p:nvPr/>
          </p:nvSpPr>
          <p:spPr>
            <a:xfrm rot="5400000">
              <a:off x="4030632" y="1213841"/>
              <a:ext cx="1294800" cy="1126500"/>
            </a:xfrm>
            <a:prstGeom prst="hexagon">
              <a:avLst>
                <a:gd fmla="val 25000" name="adj"/>
                <a:gd fmla="val 115470" name="vf"/>
              </a:avLst>
            </a:prstGeom>
            <a:solidFill>
              <a:schemeClr val="accent1"/>
            </a:solidFill>
            <a:ln cap="flat" cmpd="sng" w="285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8" name="Google Shape;298;g6c063b47ed_0_0"/>
            <p:cNvSpPr txBox="1"/>
            <p:nvPr/>
          </p:nvSpPr>
          <p:spPr>
            <a:xfrm>
              <a:off x="4290345" y="1331465"/>
              <a:ext cx="775500" cy="891300"/>
            </a:xfrm>
            <a:prstGeom prst="rect">
              <a:avLst/>
            </a:prstGeom>
            <a:noFill/>
            <a:ln>
              <a:noFill/>
            </a:ln>
          </p:spPr>
          <p:txBody>
            <a:bodyPr anchorCtr="0" anchor="ctr" bIns="41900" lIns="41900" spcFirstLastPara="1" rIns="41900" wrap="square" tIns="41900">
              <a:noAutofit/>
            </a:bodyPr>
            <a:lstStyle/>
            <a:p>
              <a:pPr indent="0" lvl="0" marL="0" marR="0" rtl="0" algn="ctr">
                <a:lnSpc>
                  <a:spcPct val="90000"/>
                </a:lnSpc>
                <a:spcBef>
                  <a:spcPts val="0"/>
                </a:spcBef>
                <a:spcAft>
                  <a:spcPts val="0"/>
                </a:spcAft>
                <a:buClr>
                  <a:srgbClr val="000000"/>
                </a:buClr>
                <a:buSzPts val="1100"/>
                <a:buFont typeface="Arial"/>
                <a:buNone/>
              </a:pPr>
              <a:r>
                <a:rPr b="0" i="0" lang="pt-BR" sz="1100" u="none" cap="none" strike="noStrike">
                  <a:solidFill>
                    <a:schemeClr val="lt1"/>
                  </a:solidFill>
                  <a:latin typeface="Palatino Linotype"/>
                  <a:ea typeface="Palatino Linotype"/>
                  <a:cs typeface="Palatino Linotype"/>
                  <a:sym typeface="Palatino Linotype"/>
                </a:rPr>
                <a:t>Ambiental</a:t>
              </a:r>
              <a:endParaRPr b="0" i="0" sz="1400" u="none" cap="none" strike="noStrike">
                <a:solidFill>
                  <a:srgbClr val="000000"/>
                </a:solidFill>
                <a:latin typeface="Arial"/>
                <a:ea typeface="Arial"/>
                <a:cs typeface="Arial"/>
                <a:sym typeface="Arial"/>
              </a:endParaRPr>
            </a:p>
          </p:txBody>
        </p:sp>
        <p:sp>
          <p:nvSpPr>
            <p:cNvPr id="299" name="Google Shape;299;g6c063b47ed_0_0"/>
            <p:cNvSpPr/>
            <p:nvPr/>
          </p:nvSpPr>
          <p:spPr>
            <a:xfrm>
              <a:off x="5000446" y="259841"/>
              <a:ext cx="1445100" cy="7770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0" name="Google Shape;300;g6c063b47ed_0_0"/>
            <p:cNvSpPr/>
            <p:nvPr/>
          </p:nvSpPr>
          <p:spPr>
            <a:xfrm rot="5400000">
              <a:off x="3451688" y="199362"/>
              <a:ext cx="1294800" cy="1126500"/>
            </a:xfrm>
            <a:prstGeom prst="hexagon">
              <a:avLst>
                <a:gd fmla="val 25000" name="adj"/>
                <a:gd fmla="val 115470" name="vf"/>
              </a:avLst>
            </a:prstGeom>
            <a:solidFill>
              <a:schemeClr val="accent1"/>
            </a:solidFill>
            <a:ln cap="flat" cmpd="sng" w="285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1" name="Google Shape;301;g6c063b47ed_0_0"/>
            <p:cNvSpPr txBox="1"/>
            <p:nvPr/>
          </p:nvSpPr>
          <p:spPr>
            <a:xfrm>
              <a:off x="3711401" y="316986"/>
              <a:ext cx="775500" cy="891300"/>
            </a:xfrm>
            <a:prstGeom prst="rect">
              <a:avLst/>
            </a:prstGeom>
            <a:noFill/>
            <a:ln>
              <a:noFill/>
            </a:ln>
          </p:spPr>
          <p:txBody>
            <a:bodyPr anchorCtr="0" anchor="ctr" bIns="0" lIns="0" spcFirstLastPara="1" rIns="0" wrap="square" tIns="0">
              <a:noAutofit/>
            </a:bodyPr>
            <a:lstStyle/>
            <a:p>
              <a:pPr indent="0" lvl="0" marL="0" marR="0" rtl="0" algn="ctr">
                <a:lnSpc>
                  <a:spcPct val="90000"/>
                </a:lnSpc>
                <a:spcBef>
                  <a:spcPts val="0"/>
                </a:spcBef>
                <a:spcAft>
                  <a:spcPts val="0"/>
                </a:spcAft>
                <a:buClr>
                  <a:srgbClr val="000000"/>
                </a:buClr>
                <a:buSzPts val="1200"/>
                <a:buFont typeface="Arial"/>
                <a:buNone/>
              </a:pPr>
              <a:r>
                <a:rPr b="0" i="0" lang="pt-BR" sz="1200" u="none" cap="none" strike="noStrike">
                  <a:solidFill>
                    <a:schemeClr val="lt1"/>
                  </a:solidFill>
                  <a:latin typeface="Palatino Linotype"/>
                  <a:ea typeface="Palatino Linotype"/>
                  <a:cs typeface="Palatino Linotype"/>
                  <a:sym typeface="Palatino Linotype"/>
                </a:rPr>
                <a:t>Social</a:t>
              </a:r>
              <a:endParaRPr b="0" i="0" sz="1400" u="none" cap="none" strike="noStrike">
                <a:solidFill>
                  <a:srgbClr val="000000"/>
                </a:solidFill>
                <a:latin typeface="Arial"/>
                <a:ea typeface="Arial"/>
                <a:cs typeface="Arial"/>
                <a:sym typeface="Arial"/>
              </a:endParaRPr>
            </a:p>
          </p:txBody>
        </p:sp>
        <p:sp>
          <p:nvSpPr>
            <p:cNvPr id="302" name="Google Shape;302;g6c063b47ed_0_0"/>
            <p:cNvSpPr/>
            <p:nvPr/>
          </p:nvSpPr>
          <p:spPr>
            <a:xfrm rot="5400000">
              <a:off x="2890083" y="1220205"/>
              <a:ext cx="1294800" cy="1126500"/>
            </a:xfrm>
            <a:prstGeom prst="hexagon">
              <a:avLst>
                <a:gd fmla="val 25000" name="adj"/>
                <a:gd fmla="val 115470" name="vf"/>
              </a:avLst>
            </a:prstGeom>
            <a:solidFill>
              <a:schemeClr val="accent1"/>
            </a:solidFill>
            <a:ln cap="flat" cmpd="sng" w="285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3" name="Google Shape;303;g6c063b47ed_0_0"/>
            <p:cNvSpPr txBox="1"/>
            <p:nvPr/>
          </p:nvSpPr>
          <p:spPr>
            <a:xfrm>
              <a:off x="3149796" y="1337829"/>
              <a:ext cx="775500" cy="891300"/>
            </a:xfrm>
            <a:prstGeom prst="rect">
              <a:avLst/>
            </a:prstGeom>
            <a:noFill/>
            <a:ln>
              <a:noFill/>
            </a:ln>
          </p:spPr>
          <p:txBody>
            <a:bodyPr anchorCtr="0" anchor="ctr" bIns="41900" lIns="41900" spcFirstLastPara="1" rIns="41900" wrap="square" tIns="41900">
              <a:noAutofit/>
            </a:bodyPr>
            <a:lstStyle/>
            <a:p>
              <a:pPr indent="0" lvl="0" marL="0" marR="0" rtl="0" algn="ctr">
                <a:lnSpc>
                  <a:spcPct val="90000"/>
                </a:lnSpc>
                <a:spcBef>
                  <a:spcPts val="0"/>
                </a:spcBef>
                <a:spcAft>
                  <a:spcPts val="0"/>
                </a:spcAft>
                <a:buClr>
                  <a:srgbClr val="000000"/>
                </a:buClr>
                <a:buSzPts val="1100"/>
                <a:buFont typeface="Arial"/>
                <a:buNone/>
              </a:pPr>
              <a:r>
                <a:rPr b="0" i="0" lang="pt-BR" sz="1100" u="none" cap="none" strike="noStrike">
                  <a:solidFill>
                    <a:schemeClr val="lt1"/>
                  </a:solidFill>
                  <a:latin typeface="Palatino Linotype"/>
                  <a:ea typeface="Palatino Linotype"/>
                  <a:cs typeface="Palatino Linotype"/>
                  <a:sym typeface="Palatino Linotype"/>
                </a:rPr>
                <a:t>Financeiro</a:t>
              </a:r>
              <a:endParaRPr b="0" i="0" sz="1400" u="none" cap="none" strike="noStrike">
                <a:solidFill>
                  <a:srgbClr val="000000"/>
                </a:solidFill>
                <a:latin typeface="Arial"/>
                <a:ea typeface="Arial"/>
                <a:cs typeface="Arial"/>
                <a:sym typeface="Arial"/>
              </a:endParaRPr>
            </a:p>
          </p:txBody>
        </p:sp>
        <p:sp>
          <p:nvSpPr>
            <p:cNvPr id="304" name="Google Shape;304;g6c063b47ed_0_0"/>
            <p:cNvSpPr/>
            <p:nvPr/>
          </p:nvSpPr>
          <p:spPr>
            <a:xfrm>
              <a:off x="1784151" y="1741635"/>
              <a:ext cx="1398300" cy="7770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5" name="Google Shape;305;g6c063b47ed_0_0"/>
            <p:cNvSpPr/>
            <p:nvPr/>
          </p:nvSpPr>
          <p:spPr>
            <a:xfrm rot="5400000">
              <a:off x="5924273" y="2724802"/>
              <a:ext cx="2060400" cy="1792500"/>
            </a:xfrm>
            <a:prstGeom prst="hexagon">
              <a:avLst>
                <a:gd fmla="val 25000" name="adj"/>
                <a:gd fmla="val 115470" name="vf"/>
              </a:avLst>
            </a:prstGeom>
            <a:solidFill>
              <a:schemeClr val="accent1"/>
            </a:solidFill>
            <a:ln cap="flat" cmpd="sng" w="285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6" name="Google Shape;306;g6c063b47ed_0_0"/>
            <p:cNvSpPr txBox="1"/>
            <p:nvPr/>
          </p:nvSpPr>
          <p:spPr>
            <a:xfrm>
              <a:off x="6337564" y="2911920"/>
              <a:ext cx="1233900" cy="1418100"/>
            </a:xfrm>
            <a:prstGeom prst="rect">
              <a:avLst/>
            </a:prstGeom>
            <a:noFill/>
            <a:ln>
              <a:noFill/>
            </a:ln>
          </p:spPr>
          <p:txBody>
            <a:bodyPr anchorCtr="0" anchor="ctr" bIns="0" lIns="0" spcFirstLastPara="1" rIns="0" wrap="square" tIns="0">
              <a:noAutofit/>
            </a:bodyPr>
            <a:lstStyle/>
            <a:p>
              <a:pPr indent="0" lvl="0" marL="0" marR="0" rtl="0" algn="ctr">
                <a:lnSpc>
                  <a:spcPct val="90000"/>
                </a:lnSpc>
                <a:spcBef>
                  <a:spcPts val="0"/>
                </a:spcBef>
                <a:spcAft>
                  <a:spcPts val="0"/>
                </a:spcAft>
                <a:buClr>
                  <a:srgbClr val="000000"/>
                </a:buClr>
                <a:buSzPts val="1200"/>
                <a:buFont typeface="Arial"/>
                <a:buNone/>
              </a:pPr>
              <a:r>
                <a:t/>
              </a:r>
              <a:endParaRPr b="0" i="0" sz="1200" u="none" cap="none" strike="noStrike">
                <a:solidFill>
                  <a:schemeClr val="lt1"/>
                </a:solidFill>
                <a:latin typeface="Palatino Linotype"/>
                <a:ea typeface="Palatino Linotype"/>
                <a:cs typeface="Palatino Linotype"/>
                <a:sym typeface="Palatino Linotype"/>
              </a:endParaRPr>
            </a:p>
            <a:p>
              <a:pPr indent="0" lvl="0" marL="0" marR="0" rtl="0" algn="ctr">
                <a:lnSpc>
                  <a:spcPct val="90000"/>
                </a:lnSpc>
                <a:spcBef>
                  <a:spcPts val="420"/>
                </a:spcBef>
                <a:spcAft>
                  <a:spcPts val="0"/>
                </a:spcAft>
                <a:buClr>
                  <a:srgbClr val="000000"/>
                </a:buClr>
                <a:buSzPts val="1200"/>
                <a:buFont typeface="Arial"/>
                <a:buNone/>
              </a:pPr>
              <a:r>
                <a:rPr b="0" i="0" lang="pt-BR" sz="1200" u="none" cap="none" strike="noStrike">
                  <a:solidFill>
                    <a:schemeClr val="lt1"/>
                  </a:solidFill>
                  <a:latin typeface="Palatino Linotype"/>
                  <a:ea typeface="Palatino Linotype"/>
                  <a:cs typeface="Palatino Linotype"/>
                  <a:sym typeface="Palatino Linotype"/>
                </a:rPr>
                <a:t>Industrialização;</a:t>
              </a:r>
              <a:endParaRPr b="0" i="0" sz="1400" u="none" cap="none" strike="noStrike">
                <a:solidFill>
                  <a:srgbClr val="000000"/>
                </a:solidFill>
                <a:latin typeface="Arial"/>
                <a:ea typeface="Arial"/>
                <a:cs typeface="Arial"/>
                <a:sym typeface="Arial"/>
              </a:endParaRPr>
            </a:p>
            <a:p>
              <a:pPr indent="0" lvl="0" marL="0" marR="0" rtl="0" algn="ctr">
                <a:lnSpc>
                  <a:spcPct val="90000"/>
                </a:lnSpc>
                <a:spcBef>
                  <a:spcPts val="420"/>
                </a:spcBef>
                <a:spcAft>
                  <a:spcPts val="0"/>
                </a:spcAft>
                <a:buClr>
                  <a:srgbClr val="000000"/>
                </a:buClr>
                <a:buSzPts val="1200"/>
                <a:buFont typeface="Arial"/>
                <a:buNone/>
              </a:pPr>
              <a:r>
                <a:rPr b="0" i="0" lang="pt-BR" sz="1200" u="none" cap="none" strike="noStrike">
                  <a:solidFill>
                    <a:schemeClr val="lt1"/>
                  </a:solidFill>
                  <a:latin typeface="Palatino Linotype"/>
                  <a:ea typeface="Palatino Linotype"/>
                  <a:cs typeface="Palatino Linotype"/>
                  <a:sym typeface="Palatino Linotype"/>
                </a:rPr>
                <a:t>Tragédias Ambientais;</a:t>
              </a:r>
              <a:endParaRPr b="0" i="0" sz="1400" u="none" cap="none" strike="noStrike">
                <a:solidFill>
                  <a:srgbClr val="000000"/>
                </a:solidFill>
                <a:latin typeface="Arial"/>
                <a:ea typeface="Arial"/>
                <a:cs typeface="Arial"/>
                <a:sym typeface="Arial"/>
              </a:endParaRPr>
            </a:p>
            <a:p>
              <a:pPr indent="0" lvl="0" marL="0" marR="0" rtl="0" algn="ctr">
                <a:lnSpc>
                  <a:spcPct val="90000"/>
                </a:lnSpc>
                <a:spcBef>
                  <a:spcPts val="420"/>
                </a:spcBef>
                <a:spcAft>
                  <a:spcPts val="0"/>
                </a:spcAft>
                <a:buClr>
                  <a:srgbClr val="000000"/>
                </a:buClr>
                <a:buSzPts val="1200"/>
                <a:buFont typeface="Arial"/>
                <a:buNone/>
              </a:pPr>
              <a:r>
                <a:rPr b="0" i="0" lang="pt-BR" sz="1200" u="none" cap="none" strike="noStrike">
                  <a:solidFill>
                    <a:schemeClr val="lt1"/>
                  </a:solidFill>
                  <a:latin typeface="Palatino Linotype"/>
                  <a:ea typeface="Palatino Linotype"/>
                  <a:cs typeface="Palatino Linotype"/>
                  <a:sym typeface="Palatino Linotype"/>
                </a:rPr>
                <a:t>Saneamento;</a:t>
              </a:r>
              <a:endParaRPr b="0" i="0" sz="1400" u="none" cap="none" strike="noStrike">
                <a:solidFill>
                  <a:srgbClr val="000000"/>
                </a:solidFill>
                <a:latin typeface="Arial"/>
                <a:ea typeface="Arial"/>
                <a:cs typeface="Arial"/>
                <a:sym typeface="Arial"/>
              </a:endParaRPr>
            </a:p>
            <a:p>
              <a:pPr indent="0" lvl="0" marL="0" marR="0" rtl="0" algn="ctr">
                <a:lnSpc>
                  <a:spcPct val="90000"/>
                </a:lnSpc>
                <a:spcBef>
                  <a:spcPts val="420"/>
                </a:spcBef>
                <a:spcAft>
                  <a:spcPts val="0"/>
                </a:spcAft>
                <a:buClr>
                  <a:srgbClr val="000000"/>
                </a:buClr>
                <a:buSzPts val="1200"/>
                <a:buFont typeface="Arial"/>
                <a:buNone/>
              </a:pPr>
              <a:r>
                <a:rPr b="0" i="0" lang="pt-BR" sz="1200" u="none" cap="none" strike="noStrike">
                  <a:solidFill>
                    <a:schemeClr val="lt1"/>
                  </a:solidFill>
                  <a:latin typeface="Palatino Linotype"/>
                  <a:ea typeface="Palatino Linotype"/>
                  <a:cs typeface="Palatino Linotype"/>
                  <a:sym typeface="Palatino Linotype"/>
                </a:rPr>
                <a:t>Pol. Atmosférica</a:t>
              </a:r>
              <a:endParaRPr b="0" i="0" sz="1400" u="none" cap="none" strike="noStrike">
                <a:solidFill>
                  <a:srgbClr val="000000"/>
                </a:solidFill>
                <a:latin typeface="Arial"/>
                <a:ea typeface="Arial"/>
                <a:cs typeface="Arial"/>
                <a:sym typeface="Arial"/>
              </a:endParaRPr>
            </a:p>
            <a:p>
              <a:pPr indent="0" lvl="0" marL="0" marR="0" rtl="0" algn="ctr">
                <a:lnSpc>
                  <a:spcPct val="90000"/>
                </a:lnSpc>
                <a:spcBef>
                  <a:spcPts val="420"/>
                </a:spcBef>
                <a:spcAft>
                  <a:spcPts val="0"/>
                </a:spcAft>
                <a:buClr>
                  <a:srgbClr val="000000"/>
                </a:buClr>
                <a:buSzPts val="1200"/>
                <a:buFont typeface="Arial"/>
                <a:buNone/>
              </a:pPr>
              <a:r>
                <a:rPr b="0" i="0" lang="pt-BR" sz="1200" u="none" cap="none" strike="noStrike">
                  <a:solidFill>
                    <a:schemeClr val="lt1"/>
                  </a:solidFill>
                  <a:latin typeface="Palatino Linotype"/>
                  <a:ea typeface="Palatino Linotype"/>
                  <a:cs typeface="Palatino Linotype"/>
                  <a:sym typeface="Palatino Linotype"/>
                </a:rPr>
                <a:t>Consumo RN: </a:t>
              </a:r>
              <a:endParaRPr b="0" i="0" sz="1400" u="none" cap="none" strike="noStrike">
                <a:solidFill>
                  <a:srgbClr val="000000"/>
                </a:solidFill>
                <a:latin typeface="Arial"/>
                <a:ea typeface="Arial"/>
                <a:cs typeface="Arial"/>
                <a:sym typeface="Arial"/>
              </a:endParaRPr>
            </a:p>
            <a:p>
              <a:pPr indent="0" lvl="0" marL="0" marR="0" rtl="0" algn="ctr">
                <a:lnSpc>
                  <a:spcPct val="90000"/>
                </a:lnSpc>
                <a:spcBef>
                  <a:spcPts val="420"/>
                </a:spcBef>
                <a:spcAft>
                  <a:spcPts val="0"/>
                </a:spcAft>
                <a:buClr>
                  <a:srgbClr val="000000"/>
                </a:buClr>
                <a:buSzPts val="1200"/>
                <a:buFont typeface="Arial"/>
                <a:buNone/>
              </a:pPr>
              <a:r>
                <a:rPr b="0" i="0" lang="pt-BR" sz="1200" u="none" cap="none" strike="noStrike">
                  <a:solidFill>
                    <a:schemeClr val="lt1"/>
                  </a:solidFill>
                  <a:latin typeface="Palatino Linotype"/>
                  <a:ea typeface="Palatino Linotype"/>
                  <a:cs typeface="Palatino Linotype"/>
                  <a:sym typeface="Palatino Linotype"/>
                </a:rPr>
                <a:t>EUA 4,5 - BRA 2,5</a:t>
              </a:r>
              <a:endParaRPr b="0" i="0" sz="1400" u="none" cap="none" strike="noStrike">
                <a:solidFill>
                  <a:srgbClr val="000000"/>
                </a:solidFill>
                <a:latin typeface="Arial"/>
                <a:ea typeface="Arial"/>
                <a:cs typeface="Arial"/>
                <a:sym typeface="Arial"/>
              </a:endParaRPr>
            </a:p>
            <a:p>
              <a:pPr indent="0" lvl="0" marL="0" marR="0" rtl="0" algn="ctr">
                <a:lnSpc>
                  <a:spcPct val="90000"/>
                </a:lnSpc>
                <a:spcBef>
                  <a:spcPts val="420"/>
                </a:spcBef>
                <a:spcAft>
                  <a:spcPts val="0"/>
                </a:spcAft>
                <a:buClr>
                  <a:srgbClr val="000000"/>
                </a:buClr>
                <a:buSzPts val="1300"/>
                <a:buFont typeface="Arial"/>
                <a:buNone/>
              </a:pPr>
              <a:r>
                <a:t/>
              </a:r>
              <a:endParaRPr b="0" i="0" sz="1300" u="none" cap="none" strike="noStrike">
                <a:solidFill>
                  <a:schemeClr val="lt1"/>
                </a:solidFill>
                <a:latin typeface="Palatino Linotype"/>
                <a:ea typeface="Palatino Linotype"/>
                <a:cs typeface="Palatino Linotype"/>
                <a:sym typeface="Palatino Linotype"/>
              </a:endParaRPr>
            </a:p>
          </p:txBody>
        </p:sp>
        <p:sp>
          <p:nvSpPr>
            <p:cNvPr id="307" name="Google Shape;307;g6c063b47ed_0_0"/>
            <p:cNvSpPr/>
            <p:nvPr/>
          </p:nvSpPr>
          <p:spPr>
            <a:xfrm rot="5400000">
              <a:off x="253481" y="2724802"/>
              <a:ext cx="2060400" cy="1792500"/>
            </a:xfrm>
            <a:prstGeom prst="hexagon">
              <a:avLst>
                <a:gd fmla="val 25000" name="adj"/>
                <a:gd fmla="val 115470" name="vf"/>
              </a:avLst>
            </a:prstGeom>
            <a:solidFill>
              <a:schemeClr val="accent1"/>
            </a:solidFill>
            <a:ln cap="flat" cmpd="sng" w="285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8" name="Google Shape;308;g6c063b47ed_0_0"/>
            <p:cNvSpPr txBox="1"/>
            <p:nvPr/>
          </p:nvSpPr>
          <p:spPr>
            <a:xfrm>
              <a:off x="666772" y="2911920"/>
              <a:ext cx="1233900" cy="1418100"/>
            </a:xfrm>
            <a:prstGeom prst="rect">
              <a:avLst/>
            </a:prstGeom>
            <a:noFill/>
            <a:ln>
              <a:noFill/>
            </a:ln>
          </p:spPr>
          <p:txBody>
            <a:bodyPr anchorCtr="0" anchor="ctr" bIns="53325" lIns="53325" spcFirstLastPara="1" rIns="53325" wrap="square" tIns="53325">
              <a:noAutofit/>
            </a:bodyPr>
            <a:lstStyle/>
            <a:p>
              <a:pPr indent="0" lvl="0" marL="0" marR="0" rtl="0" algn="ctr">
                <a:lnSpc>
                  <a:spcPct val="90000"/>
                </a:lnSpc>
                <a:spcBef>
                  <a:spcPts val="0"/>
                </a:spcBef>
                <a:spcAft>
                  <a:spcPts val="0"/>
                </a:spcAft>
                <a:buClr>
                  <a:srgbClr val="000000"/>
                </a:buClr>
                <a:buSzPts val="1400"/>
                <a:buFont typeface="Arial"/>
                <a:buNone/>
              </a:pPr>
              <a:r>
                <a:rPr b="0" i="0" lang="pt-BR" sz="1400" u="none" cap="none" strike="noStrike">
                  <a:solidFill>
                    <a:schemeClr val="lt1"/>
                  </a:solidFill>
                  <a:latin typeface="Palatino Linotype"/>
                  <a:ea typeface="Palatino Linotype"/>
                  <a:cs typeface="Palatino Linotype"/>
                  <a:sym typeface="Palatino Linotype"/>
                </a:rPr>
                <a:t>Troca</a:t>
              </a:r>
              <a:endParaRPr b="0" i="0" sz="1400" u="none" cap="none" strike="noStrike">
                <a:solidFill>
                  <a:srgbClr val="000000"/>
                </a:solidFill>
                <a:latin typeface="Arial"/>
                <a:ea typeface="Arial"/>
                <a:cs typeface="Arial"/>
                <a:sym typeface="Arial"/>
              </a:endParaRPr>
            </a:p>
            <a:p>
              <a:pPr indent="0" lvl="0" marL="0" marR="0" rtl="0" algn="ctr">
                <a:lnSpc>
                  <a:spcPct val="90000"/>
                </a:lnSpc>
                <a:spcBef>
                  <a:spcPts val="490"/>
                </a:spcBef>
                <a:spcAft>
                  <a:spcPts val="0"/>
                </a:spcAft>
                <a:buClr>
                  <a:srgbClr val="000000"/>
                </a:buClr>
                <a:buSzPts val="1400"/>
                <a:buFont typeface="Arial"/>
                <a:buNone/>
              </a:pPr>
              <a:r>
                <a:rPr b="0" i="0" lang="pt-BR" sz="1400" u="none" cap="none" strike="noStrike">
                  <a:solidFill>
                    <a:schemeClr val="lt1"/>
                  </a:solidFill>
                  <a:latin typeface="Palatino Linotype"/>
                  <a:ea typeface="Palatino Linotype"/>
                  <a:cs typeface="Palatino Linotype"/>
                  <a:sym typeface="Palatino Linotype"/>
                </a:rPr>
                <a:t>Moeda</a:t>
              </a:r>
              <a:endParaRPr b="0" i="0" sz="1400" u="none" cap="none" strike="noStrike">
                <a:solidFill>
                  <a:srgbClr val="000000"/>
                </a:solidFill>
                <a:latin typeface="Arial"/>
                <a:ea typeface="Arial"/>
                <a:cs typeface="Arial"/>
                <a:sym typeface="Arial"/>
              </a:endParaRPr>
            </a:p>
            <a:p>
              <a:pPr indent="0" lvl="0" marL="0" marR="0" rtl="0" algn="ctr">
                <a:lnSpc>
                  <a:spcPct val="90000"/>
                </a:lnSpc>
                <a:spcBef>
                  <a:spcPts val="490"/>
                </a:spcBef>
                <a:spcAft>
                  <a:spcPts val="0"/>
                </a:spcAft>
                <a:buClr>
                  <a:srgbClr val="000000"/>
                </a:buClr>
                <a:buSzPts val="1400"/>
                <a:buFont typeface="Arial"/>
                <a:buNone/>
              </a:pPr>
              <a:r>
                <a:rPr b="0" i="0" lang="pt-BR" sz="1400" u="none" cap="none" strike="noStrike">
                  <a:solidFill>
                    <a:schemeClr val="lt1"/>
                  </a:solidFill>
                  <a:latin typeface="Palatino Linotype"/>
                  <a:ea typeface="Palatino Linotype"/>
                  <a:cs typeface="Palatino Linotype"/>
                  <a:sym typeface="Palatino Linotype"/>
                </a:rPr>
                <a:t>Moeda digital</a:t>
              </a:r>
              <a:endParaRPr b="0" i="0" sz="1400" u="none" cap="none" strike="noStrike">
                <a:solidFill>
                  <a:srgbClr val="000000"/>
                </a:solidFill>
                <a:latin typeface="Arial"/>
                <a:ea typeface="Arial"/>
                <a:cs typeface="Arial"/>
                <a:sym typeface="Arial"/>
              </a:endParaRPr>
            </a:p>
          </p:txBody>
        </p:sp>
        <p:sp>
          <p:nvSpPr>
            <p:cNvPr id="309" name="Google Shape;309;g6c063b47ed_0_0"/>
            <p:cNvSpPr/>
            <p:nvPr/>
          </p:nvSpPr>
          <p:spPr>
            <a:xfrm>
              <a:off x="5000446" y="3606193"/>
              <a:ext cx="1445100" cy="7770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0" name="Google Shape;310;g6c063b47ed_0_0"/>
            <p:cNvSpPr/>
            <p:nvPr/>
          </p:nvSpPr>
          <p:spPr>
            <a:xfrm rot="5400000">
              <a:off x="3084596" y="2724802"/>
              <a:ext cx="2060400" cy="1792500"/>
            </a:xfrm>
            <a:prstGeom prst="hexagon">
              <a:avLst>
                <a:gd fmla="val 25000" name="adj"/>
                <a:gd fmla="val 115470" name="vf"/>
              </a:avLst>
            </a:prstGeom>
            <a:solidFill>
              <a:schemeClr val="accent1"/>
            </a:solidFill>
            <a:ln cap="flat" cmpd="sng" w="285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1" name="Google Shape;311;g6c063b47ed_0_0"/>
            <p:cNvSpPr txBox="1"/>
            <p:nvPr/>
          </p:nvSpPr>
          <p:spPr>
            <a:xfrm>
              <a:off x="3497887" y="2911920"/>
              <a:ext cx="1233900" cy="1418100"/>
            </a:xfrm>
            <a:prstGeom prst="rect">
              <a:avLst/>
            </a:prstGeom>
            <a:noFill/>
            <a:ln>
              <a:noFill/>
            </a:ln>
          </p:spPr>
          <p:txBody>
            <a:bodyPr anchorCtr="0" anchor="ctr" bIns="0" lIns="0" spcFirstLastPara="1" rIns="0" wrap="square" tIns="0">
              <a:noAutofit/>
            </a:bodyPr>
            <a:lstStyle/>
            <a:p>
              <a:pPr indent="0" lvl="0" marL="0" marR="0" rtl="0" algn="ctr">
                <a:lnSpc>
                  <a:spcPct val="90000"/>
                </a:lnSpc>
                <a:spcBef>
                  <a:spcPts val="0"/>
                </a:spcBef>
                <a:spcAft>
                  <a:spcPts val="0"/>
                </a:spcAft>
                <a:buClr>
                  <a:srgbClr val="000000"/>
                </a:buClr>
                <a:buSzPts val="1200"/>
                <a:buFont typeface="Arial"/>
                <a:buNone/>
              </a:pPr>
              <a:r>
                <a:rPr b="0" i="0" lang="pt-BR" sz="1200" u="none" cap="none" strike="noStrike">
                  <a:solidFill>
                    <a:schemeClr val="lt1"/>
                  </a:solidFill>
                  <a:latin typeface="Palatino Linotype"/>
                  <a:ea typeface="Palatino Linotype"/>
                  <a:cs typeface="Palatino Linotype"/>
                  <a:sym typeface="Palatino Linotype"/>
                </a:rPr>
                <a:t>Crescimento populacional;</a:t>
              </a:r>
              <a:endParaRPr b="0" i="0" sz="1400" u="none" cap="none" strike="noStrike">
                <a:solidFill>
                  <a:srgbClr val="000000"/>
                </a:solidFill>
                <a:latin typeface="Arial"/>
                <a:ea typeface="Arial"/>
                <a:cs typeface="Arial"/>
                <a:sym typeface="Arial"/>
              </a:endParaRPr>
            </a:p>
            <a:p>
              <a:pPr indent="0" lvl="0" marL="0" marR="0" rtl="0" algn="ctr">
                <a:lnSpc>
                  <a:spcPct val="90000"/>
                </a:lnSpc>
                <a:spcBef>
                  <a:spcPts val="420"/>
                </a:spcBef>
                <a:spcAft>
                  <a:spcPts val="0"/>
                </a:spcAft>
                <a:buClr>
                  <a:srgbClr val="000000"/>
                </a:buClr>
                <a:buSzPts val="1200"/>
                <a:buFont typeface="Arial"/>
                <a:buNone/>
              </a:pPr>
              <a:r>
                <a:rPr b="0" i="0" lang="pt-BR" sz="1200" u="none" cap="none" strike="noStrike">
                  <a:solidFill>
                    <a:schemeClr val="lt1"/>
                  </a:solidFill>
                  <a:latin typeface="Palatino Linotype"/>
                  <a:ea typeface="Palatino Linotype"/>
                  <a:cs typeface="Palatino Linotype"/>
                  <a:sym typeface="Palatino Linotype"/>
                </a:rPr>
                <a:t>Industrialização;</a:t>
              </a:r>
              <a:endParaRPr b="0" i="0" sz="1400" u="none" cap="none" strike="noStrike">
                <a:solidFill>
                  <a:srgbClr val="000000"/>
                </a:solidFill>
                <a:latin typeface="Arial"/>
                <a:ea typeface="Arial"/>
                <a:cs typeface="Arial"/>
                <a:sym typeface="Arial"/>
              </a:endParaRPr>
            </a:p>
            <a:p>
              <a:pPr indent="0" lvl="0" marL="0" marR="0" rtl="0" algn="ctr">
                <a:lnSpc>
                  <a:spcPct val="90000"/>
                </a:lnSpc>
                <a:spcBef>
                  <a:spcPts val="420"/>
                </a:spcBef>
                <a:spcAft>
                  <a:spcPts val="0"/>
                </a:spcAft>
                <a:buClr>
                  <a:srgbClr val="000000"/>
                </a:buClr>
                <a:buSzPts val="1200"/>
                <a:buFont typeface="Arial"/>
                <a:buNone/>
              </a:pPr>
              <a:r>
                <a:rPr b="0" i="0" lang="pt-BR" sz="1200" u="none" cap="none" strike="noStrike">
                  <a:solidFill>
                    <a:schemeClr val="lt1"/>
                  </a:solidFill>
                  <a:latin typeface="Palatino Linotype"/>
                  <a:ea typeface="Palatino Linotype"/>
                  <a:cs typeface="Palatino Linotype"/>
                  <a:sym typeface="Palatino Linotype"/>
                </a:rPr>
                <a:t>Globalização;</a:t>
              </a:r>
              <a:endParaRPr b="0" i="0" sz="1400" u="none" cap="none" strike="noStrike">
                <a:solidFill>
                  <a:srgbClr val="000000"/>
                </a:solidFill>
                <a:latin typeface="Arial"/>
                <a:ea typeface="Arial"/>
                <a:cs typeface="Arial"/>
                <a:sym typeface="Arial"/>
              </a:endParaRPr>
            </a:p>
            <a:p>
              <a:pPr indent="0" lvl="0" marL="0" marR="0" rtl="0" algn="ctr">
                <a:lnSpc>
                  <a:spcPct val="90000"/>
                </a:lnSpc>
                <a:spcBef>
                  <a:spcPts val="420"/>
                </a:spcBef>
                <a:spcAft>
                  <a:spcPts val="0"/>
                </a:spcAft>
                <a:buClr>
                  <a:srgbClr val="000000"/>
                </a:buClr>
                <a:buSzPts val="1200"/>
                <a:buFont typeface="Arial"/>
                <a:buNone/>
              </a:pPr>
              <a:r>
                <a:rPr b="0" i="0" lang="pt-BR" sz="1200" u="none" cap="none" strike="noStrike">
                  <a:solidFill>
                    <a:schemeClr val="lt1"/>
                  </a:solidFill>
                  <a:latin typeface="Palatino Linotype"/>
                  <a:ea typeface="Palatino Linotype"/>
                  <a:cs typeface="Palatino Linotype"/>
                  <a:sym typeface="Palatino Linotype"/>
                </a:rPr>
                <a:t>Tecnologia;</a:t>
              </a:r>
              <a:endParaRPr b="0" i="0" sz="1400" u="none" cap="none" strike="noStrike">
                <a:solidFill>
                  <a:srgbClr val="000000"/>
                </a:solidFill>
                <a:latin typeface="Arial"/>
                <a:ea typeface="Arial"/>
                <a:cs typeface="Arial"/>
                <a:sym typeface="Arial"/>
              </a:endParaRPr>
            </a:p>
            <a:p>
              <a:pPr indent="0" lvl="0" marL="0" marR="0" rtl="0" algn="ctr">
                <a:lnSpc>
                  <a:spcPct val="90000"/>
                </a:lnSpc>
                <a:spcBef>
                  <a:spcPts val="420"/>
                </a:spcBef>
                <a:spcAft>
                  <a:spcPts val="0"/>
                </a:spcAft>
                <a:buClr>
                  <a:srgbClr val="000000"/>
                </a:buClr>
                <a:buSzPts val="1200"/>
                <a:buFont typeface="Arial"/>
                <a:buNone/>
              </a:pPr>
              <a:r>
                <a:rPr b="0" i="0" lang="pt-BR" sz="1200" u="none" cap="none" strike="noStrike">
                  <a:solidFill>
                    <a:schemeClr val="lt1"/>
                  </a:solidFill>
                  <a:latin typeface="Palatino Linotype"/>
                  <a:ea typeface="Palatino Linotype"/>
                  <a:cs typeface="Palatino Linotype"/>
                  <a:sym typeface="Palatino Linotype"/>
                </a:rPr>
                <a:t>Era Exponencial.</a:t>
              </a:r>
              <a:endParaRPr b="0" i="0" sz="1400" u="none" cap="none" strike="noStrike">
                <a:solidFill>
                  <a:srgbClr val="000000"/>
                </a:solidFill>
                <a:latin typeface="Arial"/>
                <a:ea typeface="Arial"/>
                <a:cs typeface="Arial"/>
                <a:sym typeface="Arial"/>
              </a:endParaRPr>
            </a:p>
          </p:txBody>
        </p:sp>
      </p:grpSp>
      <p:pic>
        <p:nvPicPr>
          <p:cNvPr descr="C:\Users\cliente\Desktop\CAMALEÃO\Imagens Camaleão\branco-.png" id="312" name="Google Shape;312;g6c063b47ed_0_0"/>
          <p:cNvPicPr preferRelativeResize="0"/>
          <p:nvPr/>
        </p:nvPicPr>
        <p:blipFill rotWithShape="1">
          <a:blip r:embed="rId3">
            <a:alphaModFix/>
          </a:blip>
          <a:srcRect b="0" l="0" r="0" t="0"/>
          <a:stretch/>
        </p:blipFill>
        <p:spPr>
          <a:xfrm>
            <a:off x="7323042" y="5989289"/>
            <a:ext cx="953100" cy="953100"/>
          </a:xfrm>
          <a:prstGeom prst="rect">
            <a:avLst/>
          </a:prstGeom>
          <a:noFill/>
          <a:ln>
            <a:noFill/>
          </a:ln>
        </p:spPr>
      </p:pic>
      <p:sp>
        <p:nvSpPr>
          <p:cNvPr id="313" name="Google Shape;313;g6c063b47ed_0_0"/>
          <p:cNvSpPr txBox="1"/>
          <p:nvPr/>
        </p:nvSpPr>
        <p:spPr>
          <a:xfrm>
            <a:off x="0" y="6320700"/>
            <a:ext cx="2525700" cy="386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400"/>
              <a:buFont typeface="Arial"/>
              <a:buNone/>
            </a:pPr>
            <a:r>
              <a:rPr b="0" i="0" lang="pt-BR" sz="1800" u="none" cap="none" strike="noStrike">
                <a:solidFill>
                  <a:srgbClr val="FFFFFF"/>
                </a:solidFill>
                <a:latin typeface="Century Gothic"/>
                <a:ea typeface="Century Gothic"/>
                <a:cs typeface="Century Gothic"/>
                <a:sym typeface="Century Gothic"/>
              </a:rPr>
              <a:t>@nucleocamaleao</a:t>
            </a:r>
            <a:endParaRPr b="0" i="0" sz="1800" u="none" cap="none" strike="noStrike">
              <a:solidFill>
                <a:srgbClr val="FFFFFF"/>
              </a:solidFill>
              <a:latin typeface="Century Gothic"/>
              <a:ea typeface="Century Gothic"/>
              <a:cs typeface="Century Gothic"/>
              <a:sym typeface="Century Gothic"/>
            </a:endParaRPr>
          </a:p>
        </p:txBody>
      </p:sp>
      <p:pic>
        <p:nvPicPr>
          <p:cNvPr id="314" name="Google Shape;314;g6c063b47ed_0_0"/>
          <p:cNvPicPr preferRelativeResize="0"/>
          <p:nvPr/>
        </p:nvPicPr>
        <p:blipFill rotWithShape="1">
          <a:blip r:embed="rId4">
            <a:alphaModFix/>
          </a:blip>
          <a:srcRect b="0" l="0" r="0" t="0"/>
          <a:stretch/>
        </p:blipFill>
        <p:spPr>
          <a:xfrm>
            <a:off x="8276142" y="6065430"/>
            <a:ext cx="856700" cy="80082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CBCBE"/>
        </a:solidFill>
      </p:bgPr>
    </p:bg>
    <p:spTree>
      <p:nvGrpSpPr>
        <p:cNvPr id="318" name="Shape 318"/>
        <p:cNvGrpSpPr/>
        <p:nvPr/>
      </p:nvGrpSpPr>
      <p:grpSpPr>
        <a:xfrm>
          <a:off x="0" y="0"/>
          <a:ext cx="0" cy="0"/>
          <a:chOff x="0" y="0"/>
          <a:chExt cx="0" cy="0"/>
        </a:xfrm>
      </p:grpSpPr>
      <p:pic>
        <p:nvPicPr>
          <p:cNvPr id="319" name="Google Shape;319;g8f779a7a87_1_260"/>
          <p:cNvPicPr preferRelativeResize="0"/>
          <p:nvPr/>
        </p:nvPicPr>
        <p:blipFill rotWithShape="1">
          <a:blip r:embed="rId3">
            <a:alphaModFix/>
          </a:blip>
          <a:srcRect b="0" l="19816" r="28671" t="0"/>
          <a:stretch/>
        </p:blipFill>
        <p:spPr>
          <a:xfrm>
            <a:off x="3491525" y="0"/>
            <a:ext cx="5652476" cy="6858000"/>
          </a:xfrm>
          <a:prstGeom prst="rect">
            <a:avLst/>
          </a:prstGeom>
          <a:noFill/>
          <a:ln>
            <a:noFill/>
          </a:ln>
        </p:spPr>
      </p:pic>
      <p:sp>
        <p:nvSpPr>
          <p:cNvPr id="320" name="Google Shape;320;g8f779a7a87_1_260"/>
          <p:cNvSpPr txBox="1"/>
          <p:nvPr/>
        </p:nvSpPr>
        <p:spPr>
          <a:xfrm>
            <a:off x="29225" y="2081850"/>
            <a:ext cx="3386100" cy="2694300"/>
          </a:xfrm>
          <a:prstGeom prst="rect">
            <a:avLst/>
          </a:prstGeom>
          <a:noFill/>
          <a:ln>
            <a:noFill/>
          </a:ln>
        </p:spPr>
        <p:txBody>
          <a:bodyPr anchorCtr="0" anchor="t" bIns="45700" lIns="91425" spcFirstLastPara="1" rIns="91425" wrap="square" tIns="45700">
            <a:noAutofit/>
          </a:bodyPr>
          <a:lstStyle/>
          <a:p>
            <a:pPr indent="0" lvl="0" marL="0" marR="0" rtl="0" algn="just">
              <a:lnSpc>
                <a:spcPct val="100000"/>
              </a:lnSpc>
              <a:spcBef>
                <a:spcPts val="0"/>
              </a:spcBef>
              <a:spcAft>
                <a:spcPts val="0"/>
              </a:spcAft>
              <a:buClr>
                <a:srgbClr val="000000"/>
              </a:buClr>
              <a:buSzPts val="2400"/>
              <a:buFont typeface="Arial"/>
              <a:buNone/>
            </a:pPr>
            <a:r>
              <a:rPr b="0" i="0" lang="pt-BR" sz="2400" u="none" cap="none" strike="noStrike">
                <a:solidFill>
                  <a:srgbClr val="FFFFFF"/>
                </a:solidFill>
                <a:latin typeface="Palatino Linotype"/>
                <a:ea typeface="Palatino Linotype"/>
                <a:cs typeface="Palatino Linotype"/>
                <a:sym typeface="Palatino Linotype"/>
              </a:rPr>
              <a:t>Ser sus­ten­tá­vel é uma ne­ces­si­da­de la­ten­te, que en­vol­ve es­for­ço con­jun­to de </a:t>
            </a:r>
            <a:r>
              <a:rPr b="0" i="1" lang="pt-BR" sz="2400" u="none" cap="none" strike="noStrike">
                <a:solidFill>
                  <a:srgbClr val="FFFFFF"/>
                </a:solidFill>
                <a:latin typeface="Palatino Linotype"/>
                <a:ea typeface="Palatino Linotype"/>
                <a:cs typeface="Palatino Linotype"/>
                <a:sym typeface="Palatino Linotype"/>
              </a:rPr>
              <a:t>so­ci­e­da­de, se­tor pri­va­do, academia e  po­der pú­bli­co.</a:t>
            </a:r>
            <a:r>
              <a:rPr b="0" i="0" lang="pt-BR" sz="2400" u="none" cap="none" strike="noStrike">
                <a:solidFill>
                  <a:srgbClr val="FFFFFF"/>
                </a:solidFill>
                <a:latin typeface="Palatino Linotype"/>
                <a:ea typeface="Palatino Linotype"/>
                <a:cs typeface="Palatino Linotype"/>
                <a:sym typeface="Palatino Linotype"/>
              </a:rPr>
              <a:t> </a:t>
            </a:r>
            <a:endParaRPr b="0" i="0" sz="2400" u="none" cap="none" strike="noStrike">
              <a:solidFill>
                <a:srgbClr val="FFFFFF"/>
              </a:solidFill>
              <a:latin typeface="Palatino Linotype"/>
              <a:ea typeface="Palatino Linotype"/>
              <a:cs typeface="Palatino Linotype"/>
              <a:sym typeface="Palatino Linotype"/>
            </a:endParaRPr>
          </a:p>
        </p:txBody>
      </p:sp>
      <p:pic>
        <p:nvPicPr>
          <p:cNvPr descr="C:\Users\cliente\Desktop\CAMALEÃO\Imagens Camaleão\branco-.png" id="321" name="Google Shape;321;g8f779a7a87_1_260"/>
          <p:cNvPicPr preferRelativeResize="0"/>
          <p:nvPr/>
        </p:nvPicPr>
        <p:blipFill rotWithShape="1">
          <a:blip r:embed="rId4">
            <a:alphaModFix/>
          </a:blip>
          <a:srcRect b="0" l="0" r="0" t="0"/>
          <a:stretch/>
        </p:blipFill>
        <p:spPr>
          <a:xfrm>
            <a:off x="7323042" y="5989289"/>
            <a:ext cx="953100" cy="953100"/>
          </a:xfrm>
          <a:prstGeom prst="rect">
            <a:avLst/>
          </a:prstGeom>
          <a:noFill/>
          <a:ln>
            <a:noFill/>
          </a:ln>
        </p:spPr>
      </p:pic>
      <p:pic>
        <p:nvPicPr>
          <p:cNvPr id="322" name="Google Shape;322;g8f779a7a87_1_260"/>
          <p:cNvPicPr preferRelativeResize="0"/>
          <p:nvPr/>
        </p:nvPicPr>
        <p:blipFill rotWithShape="1">
          <a:blip r:embed="rId5">
            <a:alphaModFix/>
          </a:blip>
          <a:srcRect b="0" l="0" r="0" t="0"/>
          <a:stretch/>
        </p:blipFill>
        <p:spPr>
          <a:xfrm>
            <a:off x="8276142" y="6065430"/>
            <a:ext cx="856700" cy="80082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CBCBE"/>
        </a:solidFill>
      </p:bgPr>
    </p:bg>
    <p:spTree>
      <p:nvGrpSpPr>
        <p:cNvPr id="326" name="Shape 326"/>
        <p:cNvGrpSpPr/>
        <p:nvPr/>
      </p:nvGrpSpPr>
      <p:grpSpPr>
        <a:xfrm>
          <a:off x="0" y="0"/>
          <a:ext cx="0" cy="0"/>
          <a:chOff x="0" y="0"/>
          <a:chExt cx="0" cy="0"/>
        </a:xfrm>
      </p:grpSpPr>
      <p:sp>
        <p:nvSpPr>
          <p:cNvPr id="327" name="Google Shape;327;g63886f1c43_0_234"/>
          <p:cNvSpPr txBox="1"/>
          <p:nvPr>
            <p:ph type="title"/>
          </p:nvPr>
        </p:nvSpPr>
        <p:spPr>
          <a:xfrm>
            <a:off x="1041150" y="2491325"/>
            <a:ext cx="1814700" cy="423900"/>
          </a:xfrm>
          <a:prstGeom prst="rect">
            <a:avLst/>
          </a:prstGeom>
          <a:noFill/>
          <a:ln>
            <a:noFill/>
          </a:ln>
        </p:spPr>
        <p:txBody>
          <a:bodyPr anchorCtr="0" anchor="b" bIns="45700" lIns="91425" spcFirstLastPara="1" rIns="91425" wrap="square" tIns="45700">
            <a:noAutofit/>
          </a:bodyPr>
          <a:lstStyle/>
          <a:p>
            <a:pPr indent="0" lvl="0" marL="0" rtl="0" algn="just">
              <a:lnSpc>
                <a:spcPct val="100000"/>
              </a:lnSpc>
              <a:spcBef>
                <a:spcPts val="0"/>
              </a:spcBef>
              <a:spcAft>
                <a:spcPts val="0"/>
              </a:spcAft>
              <a:buClr>
                <a:schemeClr val="dk1"/>
              </a:buClr>
              <a:buSzPts val="2000"/>
              <a:buFont typeface="Arial"/>
              <a:buNone/>
            </a:pPr>
            <a:r>
              <a:rPr i="1" lang="pt-BR" sz="1900">
                <a:solidFill>
                  <a:srgbClr val="FFFFFF"/>
                </a:solidFill>
              </a:rPr>
              <a:t>Produção Verde </a:t>
            </a:r>
            <a:endParaRPr i="1" sz="1900">
              <a:solidFill>
                <a:srgbClr val="FFFFFF"/>
              </a:solidFill>
            </a:endParaRPr>
          </a:p>
        </p:txBody>
      </p:sp>
      <p:sp>
        <p:nvSpPr>
          <p:cNvPr id="328" name="Google Shape;328;g63886f1c43_0_234"/>
          <p:cNvSpPr txBox="1"/>
          <p:nvPr>
            <p:ph type="title"/>
          </p:nvPr>
        </p:nvSpPr>
        <p:spPr>
          <a:xfrm>
            <a:off x="2855850" y="5179000"/>
            <a:ext cx="3432300" cy="423900"/>
          </a:xfrm>
          <a:prstGeom prst="rect">
            <a:avLst/>
          </a:prstGeom>
          <a:noFill/>
          <a:ln>
            <a:noFill/>
          </a:ln>
        </p:spPr>
        <p:txBody>
          <a:bodyPr anchorCtr="0" anchor="b" bIns="45700" lIns="91425" spcFirstLastPara="1" rIns="91425" wrap="square" tIns="45700">
            <a:noAutofit/>
          </a:bodyPr>
          <a:lstStyle/>
          <a:p>
            <a:pPr indent="0" lvl="0" marL="0" rtl="0" algn="just">
              <a:lnSpc>
                <a:spcPct val="100000"/>
              </a:lnSpc>
              <a:spcBef>
                <a:spcPts val="0"/>
              </a:spcBef>
              <a:spcAft>
                <a:spcPts val="0"/>
              </a:spcAft>
              <a:buClr>
                <a:schemeClr val="dk1"/>
              </a:buClr>
              <a:buSzPts val="2000"/>
              <a:buFont typeface="Arial"/>
              <a:buNone/>
            </a:pPr>
            <a:r>
              <a:rPr i="1" lang="pt-BR" sz="1900">
                <a:solidFill>
                  <a:srgbClr val="FFFFFF"/>
                </a:solidFill>
              </a:rPr>
              <a:t>Responsabilidade Socioambiental </a:t>
            </a:r>
            <a:endParaRPr i="1" sz="1900">
              <a:solidFill>
                <a:srgbClr val="FFFFFF"/>
              </a:solidFill>
            </a:endParaRPr>
          </a:p>
        </p:txBody>
      </p:sp>
      <p:sp>
        <p:nvSpPr>
          <p:cNvPr id="329" name="Google Shape;329;g63886f1c43_0_234"/>
          <p:cNvSpPr txBox="1"/>
          <p:nvPr>
            <p:ph type="title"/>
          </p:nvPr>
        </p:nvSpPr>
        <p:spPr>
          <a:xfrm>
            <a:off x="5545800" y="1528250"/>
            <a:ext cx="2404800" cy="423900"/>
          </a:xfrm>
          <a:prstGeom prst="rect">
            <a:avLst/>
          </a:prstGeom>
          <a:noFill/>
          <a:ln>
            <a:noFill/>
          </a:ln>
        </p:spPr>
        <p:txBody>
          <a:bodyPr anchorCtr="0" anchor="b" bIns="45700" lIns="91425" spcFirstLastPara="1" rIns="91425" wrap="square" tIns="45700">
            <a:noAutofit/>
          </a:bodyPr>
          <a:lstStyle/>
          <a:p>
            <a:pPr indent="0" lvl="0" marL="0" rtl="0" algn="just">
              <a:lnSpc>
                <a:spcPct val="100000"/>
              </a:lnSpc>
              <a:spcBef>
                <a:spcPts val="0"/>
              </a:spcBef>
              <a:spcAft>
                <a:spcPts val="0"/>
              </a:spcAft>
              <a:buClr>
                <a:schemeClr val="dk1"/>
              </a:buClr>
              <a:buSzPts val="2000"/>
              <a:buFont typeface="Arial"/>
              <a:buNone/>
            </a:pPr>
            <a:r>
              <a:rPr i="1" lang="pt-BR" sz="1900">
                <a:solidFill>
                  <a:srgbClr val="FFFFFF"/>
                </a:solidFill>
              </a:rPr>
              <a:t>Consumo Consciente </a:t>
            </a:r>
            <a:endParaRPr i="1" sz="1900">
              <a:solidFill>
                <a:srgbClr val="FFFFFF"/>
              </a:solidFill>
            </a:endParaRPr>
          </a:p>
        </p:txBody>
      </p:sp>
      <p:sp>
        <p:nvSpPr>
          <p:cNvPr id="330" name="Google Shape;330;g63886f1c43_0_234"/>
          <p:cNvSpPr txBox="1"/>
          <p:nvPr>
            <p:ph type="title"/>
          </p:nvPr>
        </p:nvSpPr>
        <p:spPr>
          <a:xfrm>
            <a:off x="3309300" y="874099"/>
            <a:ext cx="2525400" cy="423900"/>
          </a:xfrm>
          <a:prstGeom prst="rect">
            <a:avLst/>
          </a:prstGeom>
          <a:noFill/>
          <a:ln>
            <a:noFill/>
          </a:ln>
        </p:spPr>
        <p:txBody>
          <a:bodyPr anchorCtr="0" anchor="b" bIns="45700" lIns="91425" spcFirstLastPara="1" rIns="91425" wrap="square" tIns="45700">
            <a:noAutofit/>
          </a:bodyPr>
          <a:lstStyle/>
          <a:p>
            <a:pPr indent="0" lvl="0" marL="0" rtl="0" algn="just">
              <a:lnSpc>
                <a:spcPct val="100000"/>
              </a:lnSpc>
              <a:spcBef>
                <a:spcPts val="0"/>
              </a:spcBef>
              <a:spcAft>
                <a:spcPts val="0"/>
              </a:spcAft>
              <a:buClr>
                <a:schemeClr val="dk1"/>
              </a:buClr>
              <a:buSzPts val="2000"/>
              <a:buFont typeface="Arial"/>
              <a:buNone/>
            </a:pPr>
            <a:r>
              <a:rPr i="1" lang="pt-BR" sz="1900">
                <a:solidFill>
                  <a:srgbClr val="FFFFFF"/>
                </a:solidFill>
              </a:rPr>
              <a:t>Capitalismo Consciente </a:t>
            </a:r>
            <a:endParaRPr i="1" sz="1900">
              <a:solidFill>
                <a:srgbClr val="FFFFFF"/>
              </a:solidFill>
            </a:endParaRPr>
          </a:p>
        </p:txBody>
      </p:sp>
      <p:sp>
        <p:nvSpPr>
          <p:cNvPr id="331" name="Google Shape;331;g63886f1c43_0_234"/>
          <p:cNvSpPr txBox="1"/>
          <p:nvPr>
            <p:ph type="title"/>
          </p:nvPr>
        </p:nvSpPr>
        <p:spPr>
          <a:xfrm>
            <a:off x="6288150" y="2491325"/>
            <a:ext cx="1561500" cy="423900"/>
          </a:xfrm>
          <a:prstGeom prst="rect">
            <a:avLst/>
          </a:prstGeom>
          <a:noFill/>
          <a:ln>
            <a:noFill/>
          </a:ln>
        </p:spPr>
        <p:txBody>
          <a:bodyPr anchorCtr="0" anchor="b" bIns="45700" lIns="91425" spcFirstLastPara="1" rIns="91425" wrap="square" tIns="45700">
            <a:noAutofit/>
          </a:bodyPr>
          <a:lstStyle/>
          <a:p>
            <a:pPr indent="0" lvl="0" marL="0" rtl="0" algn="just">
              <a:lnSpc>
                <a:spcPct val="100000"/>
              </a:lnSpc>
              <a:spcBef>
                <a:spcPts val="0"/>
              </a:spcBef>
              <a:spcAft>
                <a:spcPts val="0"/>
              </a:spcAft>
              <a:buClr>
                <a:schemeClr val="dk1"/>
              </a:buClr>
              <a:buSzPts val="2000"/>
              <a:buFont typeface="Arial"/>
              <a:buNone/>
            </a:pPr>
            <a:r>
              <a:rPr i="1" lang="pt-BR" sz="1900">
                <a:solidFill>
                  <a:srgbClr val="FFFFFF"/>
                </a:solidFill>
              </a:rPr>
              <a:t>Minimalismo </a:t>
            </a:r>
            <a:endParaRPr i="1" sz="1900">
              <a:solidFill>
                <a:srgbClr val="FFFFFF"/>
              </a:solidFill>
            </a:endParaRPr>
          </a:p>
        </p:txBody>
      </p:sp>
      <p:sp>
        <p:nvSpPr>
          <p:cNvPr id="332" name="Google Shape;332;g63886f1c43_0_234"/>
          <p:cNvSpPr txBox="1"/>
          <p:nvPr>
            <p:ph type="title"/>
          </p:nvPr>
        </p:nvSpPr>
        <p:spPr>
          <a:xfrm>
            <a:off x="3598200" y="3948375"/>
            <a:ext cx="1947600" cy="423900"/>
          </a:xfrm>
          <a:prstGeom prst="rect">
            <a:avLst/>
          </a:prstGeom>
          <a:noFill/>
          <a:ln>
            <a:noFill/>
          </a:ln>
        </p:spPr>
        <p:txBody>
          <a:bodyPr anchorCtr="0" anchor="b" bIns="45700" lIns="91425" spcFirstLastPara="1" rIns="91425" wrap="square" tIns="45700">
            <a:noAutofit/>
          </a:bodyPr>
          <a:lstStyle/>
          <a:p>
            <a:pPr indent="0" lvl="0" marL="0" rtl="0" algn="just">
              <a:lnSpc>
                <a:spcPct val="100000"/>
              </a:lnSpc>
              <a:spcBef>
                <a:spcPts val="0"/>
              </a:spcBef>
              <a:spcAft>
                <a:spcPts val="0"/>
              </a:spcAft>
              <a:buClr>
                <a:schemeClr val="dk1"/>
              </a:buClr>
              <a:buSzPts val="2000"/>
              <a:buFont typeface="Arial"/>
              <a:buNone/>
            </a:pPr>
            <a:r>
              <a:rPr i="1" lang="pt-BR" sz="1900">
                <a:solidFill>
                  <a:srgbClr val="FFFFFF"/>
                </a:solidFill>
              </a:rPr>
              <a:t>Pegada Ecológica</a:t>
            </a:r>
            <a:endParaRPr i="1" sz="1900">
              <a:solidFill>
                <a:srgbClr val="FFFFFF"/>
              </a:solidFill>
            </a:endParaRPr>
          </a:p>
        </p:txBody>
      </p:sp>
      <p:sp>
        <p:nvSpPr>
          <p:cNvPr id="333" name="Google Shape;333;g63886f1c43_0_234"/>
          <p:cNvSpPr txBox="1"/>
          <p:nvPr>
            <p:ph type="title"/>
          </p:nvPr>
        </p:nvSpPr>
        <p:spPr>
          <a:xfrm>
            <a:off x="2942550" y="3140850"/>
            <a:ext cx="3258900" cy="423900"/>
          </a:xfrm>
          <a:prstGeom prst="rect">
            <a:avLst/>
          </a:prstGeom>
          <a:noFill/>
          <a:ln>
            <a:noFill/>
          </a:ln>
        </p:spPr>
        <p:txBody>
          <a:bodyPr anchorCtr="0" anchor="b" bIns="45700" lIns="91425" spcFirstLastPara="1" rIns="91425" wrap="square" tIns="45700">
            <a:noAutofit/>
          </a:bodyPr>
          <a:lstStyle/>
          <a:p>
            <a:pPr indent="0" lvl="0" marL="0" rtl="0" algn="just">
              <a:lnSpc>
                <a:spcPct val="100000"/>
              </a:lnSpc>
              <a:spcBef>
                <a:spcPts val="0"/>
              </a:spcBef>
              <a:spcAft>
                <a:spcPts val="0"/>
              </a:spcAft>
              <a:buClr>
                <a:schemeClr val="dk1"/>
              </a:buClr>
              <a:buSzPts val="2000"/>
              <a:buFont typeface="Arial"/>
              <a:buNone/>
            </a:pPr>
            <a:r>
              <a:rPr b="1" lang="pt-BR" sz="2200">
                <a:solidFill>
                  <a:srgbClr val="FFFFFF"/>
                </a:solidFill>
              </a:rPr>
              <a:t>SUSTENTABILIDADE </a:t>
            </a:r>
            <a:endParaRPr b="1" sz="3800">
              <a:solidFill>
                <a:srgbClr val="FFFFFF"/>
              </a:solidFill>
            </a:endParaRPr>
          </a:p>
        </p:txBody>
      </p:sp>
      <p:sp>
        <p:nvSpPr>
          <p:cNvPr id="334" name="Google Shape;334;g63886f1c43_0_234"/>
          <p:cNvSpPr txBox="1"/>
          <p:nvPr>
            <p:ph type="title"/>
          </p:nvPr>
        </p:nvSpPr>
        <p:spPr>
          <a:xfrm>
            <a:off x="3122850" y="4565324"/>
            <a:ext cx="2898300" cy="423900"/>
          </a:xfrm>
          <a:prstGeom prst="rect">
            <a:avLst/>
          </a:prstGeom>
          <a:noFill/>
          <a:ln>
            <a:noFill/>
          </a:ln>
        </p:spPr>
        <p:txBody>
          <a:bodyPr anchorCtr="0" anchor="b" bIns="45700" lIns="91425" spcFirstLastPara="1" rIns="91425" wrap="square" tIns="45700">
            <a:noAutofit/>
          </a:bodyPr>
          <a:lstStyle/>
          <a:p>
            <a:pPr indent="0" lvl="0" marL="0" rtl="0" algn="just">
              <a:lnSpc>
                <a:spcPct val="100000"/>
              </a:lnSpc>
              <a:spcBef>
                <a:spcPts val="0"/>
              </a:spcBef>
              <a:spcAft>
                <a:spcPts val="0"/>
              </a:spcAft>
              <a:buClr>
                <a:schemeClr val="dk1"/>
              </a:buClr>
              <a:buSzPts val="2000"/>
              <a:buFont typeface="Arial"/>
              <a:buNone/>
            </a:pPr>
            <a:r>
              <a:rPr i="1" lang="pt-BR" sz="1900">
                <a:solidFill>
                  <a:srgbClr val="FFFFFF"/>
                </a:solidFill>
              </a:rPr>
              <a:t>Obsolescência Programada </a:t>
            </a:r>
            <a:endParaRPr i="1" sz="1900">
              <a:solidFill>
                <a:srgbClr val="FFFFFF"/>
              </a:solidFill>
            </a:endParaRPr>
          </a:p>
        </p:txBody>
      </p:sp>
      <p:pic>
        <p:nvPicPr>
          <p:cNvPr descr="C:\Users\cliente\Desktop\CAMALEÃO\Imagens Camaleão\branco-.png" id="335" name="Google Shape;335;g63886f1c43_0_234"/>
          <p:cNvPicPr preferRelativeResize="0"/>
          <p:nvPr/>
        </p:nvPicPr>
        <p:blipFill rotWithShape="1">
          <a:blip r:embed="rId3">
            <a:alphaModFix/>
          </a:blip>
          <a:srcRect b="0" l="0" r="0" t="0"/>
          <a:stretch/>
        </p:blipFill>
        <p:spPr>
          <a:xfrm>
            <a:off x="7323042" y="5989289"/>
            <a:ext cx="953100" cy="953100"/>
          </a:xfrm>
          <a:prstGeom prst="rect">
            <a:avLst/>
          </a:prstGeom>
          <a:noFill/>
          <a:ln>
            <a:noFill/>
          </a:ln>
        </p:spPr>
      </p:pic>
      <p:pic>
        <p:nvPicPr>
          <p:cNvPr id="336" name="Google Shape;336;g63886f1c43_0_234"/>
          <p:cNvPicPr preferRelativeResize="0"/>
          <p:nvPr/>
        </p:nvPicPr>
        <p:blipFill rotWithShape="1">
          <a:blip r:embed="rId4">
            <a:alphaModFix/>
          </a:blip>
          <a:srcRect b="0" l="0" r="0" t="0"/>
          <a:stretch/>
        </p:blipFill>
        <p:spPr>
          <a:xfrm>
            <a:off x="8276142" y="6065430"/>
            <a:ext cx="856700" cy="800825"/>
          </a:xfrm>
          <a:prstGeom prst="rect">
            <a:avLst/>
          </a:prstGeom>
          <a:noFill/>
          <a:ln>
            <a:noFill/>
          </a:ln>
        </p:spPr>
      </p:pic>
      <p:sp>
        <p:nvSpPr>
          <p:cNvPr id="337" name="Google Shape;337;g63886f1c43_0_234"/>
          <p:cNvSpPr txBox="1"/>
          <p:nvPr>
            <p:ph type="title"/>
          </p:nvPr>
        </p:nvSpPr>
        <p:spPr>
          <a:xfrm>
            <a:off x="1527600" y="1528250"/>
            <a:ext cx="2070600" cy="423900"/>
          </a:xfrm>
          <a:prstGeom prst="rect">
            <a:avLst/>
          </a:prstGeom>
          <a:noFill/>
          <a:ln>
            <a:noFill/>
          </a:ln>
        </p:spPr>
        <p:txBody>
          <a:bodyPr anchorCtr="0" anchor="b" bIns="45700" lIns="91425" spcFirstLastPara="1" rIns="91425" wrap="square" tIns="45700">
            <a:noAutofit/>
          </a:bodyPr>
          <a:lstStyle/>
          <a:p>
            <a:pPr indent="0" lvl="0" marL="0" rtl="0" algn="just">
              <a:lnSpc>
                <a:spcPct val="100000"/>
              </a:lnSpc>
              <a:spcBef>
                <a:spcPts val="0"/>
              </a:spcBef>
              <a:spcAft>
                <a:spcPts val="0"/>
              </a:spcAft>
              <a:buClr>
                <a:schemeClr val="dk1"/>
              </a:buClr>
              <a:buSzPts val="2000"/>
              <a:buFont typeface="Arial"/>
              <a:buNone/>
            </a:pPr>
            <a:r>
              <a:rPr i="1" lang="pt-BR" sz="1900">
                <a:solidFill>
                  <a:srgbClr val="FFFFFF"/>
                </a:solidFill>
              </a:rPr>
              <a:t>Novas Economias</a:t>
            </a:r>
            <a:r>
              <a:rPr i="1" lang="pt-BR" sz="1900">
                <a:solidFill>
                  <a:srgbClr val="FFFFFF"/>
                </a:solidFill>
              </a:rPr>
              <a:t> </a:t>
            </a:r>
            <a:endParaRPr i="1" sz="1900">
              <a:solidFill>
                <a:srgbClr val="FFFFFF"/>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0124D"/>
        </a:solidFill>
      </p:bgPr>
    </p:bg>
    <p:spTree>
      <p:nvGrpSpPr>
        <p:cNvPr id="341" name="Shape 341"/>
        <p:cNvGrpSpPr/>
        <p:nvPr/>
      </p:nvGrpSpPr>
      <p:grpSpPr>
        <a:xfrm>
          <a:off x="0" y="0"/>
          <a:ext cx="0" cy="0"/>
          <a:chOff x="0" y="0"/>
          <a:chExt cx="0" cy="0"/>
        </a:xfrm>
      </p:grpSpPr>
      <p:pic>
        <p:nvPicPr>
          <p:cNvPr id="342" name="Google Shape;342;g8f779a7a87_1_216"/>
          <p:cNvPicPr preferRelativeResize="0"/>
          <p:nvPr/>
        </p:nvPicPr>
        <p:blipFill rotWithShape="1">
          <a:blip r:embed="rId3">
            <a:alphaModFix/>
          </a:blip>
          <a:srcRect b="2420" l="1988" r="2427" t="-9"/>
          <a:stretch/>
        </p:blipFill>
        <p:spPr>
          <a:xfrm>
            <a:off x="-42750" y="0"/>
            <a:ext cx="9186750" cy="6858001"/>
          </a:xfrm>
          <a:prstGeom prst="rect">
            <a:avLst/>
          </a:prstGeom>
          <a:noFill/>
          <a:ln>
            <a:noFill/>
          </a:ln>
        </p:spPr>
      </p:pic>
      <p:sp>
        <p:nvSpPr>
          <p:cNvPr id="343" name="Google Shape;343;g8f779a7a87_1_216"/>
          <p:cNvSpPr txBox="1"/>
          <p:nvPr/>
        </p:nvSpPr>
        <p:spPr>
          <a:xfrm>
            <a:off x="0" y="116225"/>
            <a:ext cx="4690500" cy="6108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dk1"/>
              </a:buClr>
              <a:buSzPts val="2400"/>
              <a:buFont typeface="Arial"/>
              <a:buNone/>
            </a:pPr>
            <a:r>
              <a:rPr b="0" i="0" lang="pt-BR" sz="2400" u="none" cap="none" strike="noStrike">
                <a:solidFill>
                  <a:srgbClr val="FFFFFF"/>
                </a:solidFill>
                <a:latin typeface="Palatino Linotype"/>
                <a:ea typeface="Palatino Linotype"/>
                <a:cs typeface="Palatino Linotype"/>
                <a:sym typeface="Palatino Linotype"/>
              </a:rPr>
              <a:t>Uma Agenda para o Mundo</a:t>
            </a:r>
            <a:endParaRPr b="0" i="0" sz="1900" u="none" cap="none" strike="noStrike">
              <a:solidFill>
                <a:srgbClr val="FFFFFF"/>
              </a:solidFill>
              <a:latin typeface="Century Gothic"/>
              <a:ea typeface="Century Gothic"/>
              <a:cs typeface="Century Gothic"/>
              <a:sym typeface="Century Gothic"/>
            </a:endParaRPr>
          </a:p>
        </p:txBody>
      </p:sp>
      <p:pic>
        <p:nvPicPr>
          <p:cNvPr descr="C:\Users\cliente\Desktop\CAMALEÃO\Imagens Camaleão\branco-.png" id="344" name="Google Shape;344;g8f779a7a87_1_216"/>
          <p:cNvPicPr preferRelativeResize="0"/>
          <p:nvPr/>
        </p:nvPicPr>
        <p:blipFill rotWithShape="1">
          <a:blip r:embed="rId4">
            <a:alphaModFix/>
          </a:blip>
          <a:srcRect b="0" l="0" r="0" t="0"/>
          <a:stretch/>
        </p:blipFill>
        <p:spPr>
          <a:xfrm>
            <a:off x="7323042" y="5989289"/>
            <a:ext cx="953100" cy="953100"/>
          </a:xfrm>
          <a:prstGeom prst="rect">
            <a:avLst/>
          </a:prstGeom>
          <a:noFill/>
          <a:ln>
            <a:noFill/>
          </a:ln>
        </p:spPr>
      </p:pic>
      <p:pic>
        <p:nvPicPr>
          <p:cNvPr id="345" name="Google Shape;345;g8f779a7a87_1_216"/>
          <p:cNvPicPr preferRelativeResize="0"/>
          <p:nvPr/>
        </p:nvPicPr>
        <p:blipFill rotWithShape="1">
          <a:blip r:embed="rId5">
            <a:alphaModFix/>
          </a:blip>
          <a:srcRect b="0" l="0" r="0" t="0"/>
          <a:stretch/>
        </p:blipFill>
        <p:spPr>
          <a:xfrm>
            <a:off x="8276142" y="6065430"/>
            <a:ext cx="856700" cy="800825"/>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CBCBE"/>
        </a:solidFill>
      </p:bgPr>
    </p:bg>
    <p:spTree>
      <p:nvGrpSpPr>
        <p:cNvPr id="349" name="Shape 349"/>
        <p:cNvGrpSpPr/>
        <p:nvPr/>
      </p:nvGrpSpPr>
      <p:grpSpPr>
        <a:xfrm>
          <a:off x="0" y="0"/>
          <a:ext cx="0" cy="0"/>
          <a:chOff x="0" y="0"/>
          <a:chExt cx="0" cy="0"/>
        </a:xfrm>
      </p:grpSpPr>
      <p:pic>
        <p:nvPicPr>
          <p:cNvPr id="350" name="Google Shape;350;gaec9a7ce72_0_996"/>
          <p:cNvPicPr preferRelativeResize="0"/>
          <p:nvPr>
            <p:ph idx="1" type="body"/>
          </p:nvPr>
        </p:nvPicPr>
        <p:blipFill rotWithShape="1">
          <a:blip r:embed="rId3">
            <a:alphaModFix/>
          </a:blip>
          <a:srcRect b="0" l="0" r="0" t="0"/>
          <a:stretch/>
        </p:blipFill>
        <p:spPr>
          <a:xfrm>
            <a:off x="646150" y="120275"/>
            <a:ext cx="8040600" cy="4956600"/>
          </a:xfrm>
          <a:prstGeom prst="rect">
            <a:avLst/>
          </a:prstGeom>
          <a:noFill/>
          <a:ln>
            <a:noFill/>
          </a:ln>
        </p:spPr>
      </p:pic>
      <p:sp>
        <p:nvSpPr>
          <p:cNvPr id="351" name="Google Shape;351;gaec9a7ce72_0_996"/>
          <p:cNvSpPr/>
          <p:nvPr/>
        </p:nvSpPr>
        <p:spPr>
          <a:xfrm>
            <a:off x="7418350" y="3850400"/>
            <a:ext cx="1268400" cy="1226400"/>
          </a:xfrm>
          <a:prstGeom prst="rect">
            <a:avLst/>
          </a:prstGeom>
          <a:solidFill>
            <a:srgbClr val="000000"/>
          </a:solidFill>
          <a:ln cap="flat" cmpd="sng" w="2857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Palatino Linotype"/>
              <a:ea typeface="Palatino Linotype"/>
              <a:cs typeface="Palatino Linotype"/>
              <a:sym typeface="Palatino Linotype"/>
            </a:endParaRPr>
          </a:p>
        </p:txBody>
      </p:sp>
      <p:pic>
        <p:nvPicPr>
          <p:cNvPr descr="C:\Users\cliente\Desktop\CAMALEÃO\Imagens Camaleão\branco-.png" id="352" name="Google Shape;352;gaec9a7ce72_0_996"/>
          <p:cNvPicPr preferRelativeResize="0"/>
          <p:nvPr/>
        </p:nvPicPr>
        <p:blipFill rotWithShape="1">
          <a:blip r:embed="rId4">
            <a:alphaModFix/>
          </a:blip>
          <a:srcRect b="0" l="0" r="0" t="0"/>
          <a:stretch/>
        </p:blipFill>
        <p:spPr>
          <a:xfrm>
            <a:off x="7310215" y="3680462"/>
            <a:ext cx="1470660" cy="1470660"/>
          </a:xfrm>
          <a:prstGeom prst="rect">
            <a:avLst/>
          </a:prstGeom>
          <a:noFill/>
          <a:ln>
            <a:noFill/>
          </a:ln>
        </p:spPr>
      </p:pic>
      <p:pic>
        <p:nvPicPr>
          <p:cNvPr id="353" name="Google Shape;353;gaec9a7ce72_0_996"/>
          <p:cNvPicPr preferRelativeResize="0"/>
          <p:nvPr/>
        </p:nvPicPr>
        <p:blipFill rotWithShape="1">
          <a:blip r:embed="rId5">
            <a:alphaModFix/>
          </a:blip>
          <a:srcRect b="0" l="0" r="0" t="0"/>
          <a:stretch/>
        </p:blipFill>
        <p:spPr>
          <a:xfrm>
            <a:off x="4755495" y="5208975"/>
            <a:ext cx="1470604" cy="1470601"/>
          </a:xfrm>
          <a:prstGeom prst="rect">
            <a:avLst/>
          </a:prstGeom>
          <a:noFill/>
          <a:ln>
            <a:noFill/>
          </a:ln>
        </p:spPr>
      </p:pic>
      <p:pic>
        <p:nvPicPr>
          <p:cNvPr id="354" name="Google Shape;354;gaec9a7ce72_0_996"/>
          <p:cNvPicPr preferRelativeResize="0"/>
          <p:nvPr/>
        </p:nvPicPr>
        <p:blipFill rotWithShape="1">
          <a:blip r:embed="rId6">
            <a:alphaModFix/>
          </a:blip>
          <a:srcRect b="0" l="0" r="0" t="0"/>
          <a:stretch/>
        </p:blipFill>
        <p:spPr>
          <a:xfrm>
            <a:off x="3147630" y="5208975"/>
            <a:ext cx="1470604" cy="1470601"/>
          </a:xfrm>
          <a:prstGeom prst="rect">
            <a:avLst/>
          </a:prstGeom>
          <a:noFill/>
          <a:ln>
            <a:noFill/>
          </a:ln>
        </p:spPr>
      </p:pic>
      <p:pic>
        <p:nvPicPr>
          <p:cNvPr descr="C:\Users\cliente\Desktop\CAMALEÃO\Imagens Camaleão\branco-.png" id="355" name="Google Shape;355;gaec9a7ce72_0_996"/>
          <p:cNvPicPr preferRelativeResize="0"/>
          <p:nvPr/>
        </p:nvPicPr>
        <p:blipFill rotWithShape="1">
          <a:blip r:embed="rId4">
            <a:alphaModFix/>
          </a:blip>
          <a:srcRect b="0" l="0" r="0" t="0"/>
          <a:stretch/>
        </p:blipFill>
        <p:spPr>
          <a:xfrm>
            <a:off x="7323042" y="5989289"/>
            <a:ext cx="953100" cy="953100"/>
          </a:xfrm>
          <a:prstGeom prst="rect">
            <a:avLst/>
          </a:prstGeom>
          <a:noFill/>
          <a:ln>
            <a:noFill/>
          </a:ln>
        </p:spPr>
      </p:pic>
      <p:pic>
        <p:nvPicPr>
          <p:cNvPr id="356" name="Google Shape;356;gaec9a7ce72_0_996"/>
          <p:cNvPicPr preferRelativeResize="0"/>
          <p:nvPr/>
        </p:nvPicPr>
        <p:blipFill rotWithShape="1">
          <a:blip r:embed="rId7">
            <a:alphaModFix/>
          </a:blip>
          <a:srcRect b="0" l="0" r="0" t="0"/>
          <a:stretch/>
        </p:blipFill>
        <p:spPr>
          <a:xfrm>
            <a:off x="8276142" y="6065430"/>
            <a:ext cx="856700" cy="800825"/>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CBCBE"/>
        </a:solidFill>
      </p:bgPr>
    </p:bg>
    <p:spTree>
      <p:nvGrpSpPr>
        <p:cNvPr id="360" name="Shape 360"/>
        <p:cNvGrpSpPr/>
        <p:nvPr/>
      </p:nvGrpSpPr>
      <p:grpSpPr>
        <a:xfrm>
          <a:off x="0" y="0"/>
          <a:ext cx="0" cy="0"/>
          <a:chOff x="0" y="0"/>
          <a:chExt cx="0" cy="0"/>
        </a:xfrm>
      </p:grpSpPr>
      <p:sp>
        <p:nvSpPr>
          <p:cNvPr id="361" name="Google Shape;361;gaec6854b31_0_0"/>
          <p:cNvSpPr txBox="1"/>
          <p:nvPr>
            <p:ph type="title"/>
          </p:nvPr>
        </p:nvSpPr>
        <p:spPr>
          <a:xfrm>
            <a:off x="566300" y="394351"/>
            <a:ext cx="4257900" cy="1002000"/>
          </a:xfrm>
          <a:prstGeom prst="rect">
            <a:avLst/>
          </a:prstGeom>
          <a:noFill/>
          <a:ln>
            <a:noFill/>
          </a:ln>
        </p:spPr>
        <p:txBody>
          <a:bodyPr anchorCtr="0" anchor="t" bIns="121900" lIns="121900" spcFirstLastPara="1" rIns="121900" wrap="square" tIns="121900">
            <a:noAutofit/>
          </a:bodyPr>
          <a:lstStyle/>
          <a:p>
            <a:pPr indent="0" lvl="0" marL="0" rtl="0" algn="ctr">
              <a:lnSpc>
                <a:spcPct val="100000"/>
              </a:lnSpc>
              <a:spcBef>
                <a:spcPts val="0"/>
              </a:spcBef>
              <a:spcAft>
                <a:spcPts val="0"/>
              </a:spcAft>
              <a:buSzPts val="2800"/>
              <a:buNone/>
            </a:pPr>
            <a:r>
              <a:rPr lang="pt-BR" sz="3000">
                <a:solidFill>
                  <a:srgbClr val="FFFFFF"/>
                </a:solidFill>
              </a:rPr>
              <a:t>NEGÓCIOS DE IMPACTO</a:t>
            </a:r>
            <a:endParaRPr sz="3000">
              <a:solidFill>
                <a:srgbClr val="FFFFFF"/>
              </a:solidFill>
            </a:endParaRPr>
          </a:p>
        </p:txBody>
      </p:sp>
      <p:pic>
        <p:nvPicPr>
          <p:cNvPr id="362" name="Google Shape;362;gaec6854b31_0_0"/>
          <p:cNvPicPr preferRelativeResize="0"/>
          <p:nvPr/>
        </p:nvPicPr>
        <p:blipFill rotWithShape="1">
          <a:blip r:embed="rId3">
            <a:alphaModFix/>
          </a:blip>
          <a:srcRect b="0" l="0" r="0" t="0"/>
          <a:stretch/>
        </p:blipFill>
        <p:spPr>
          <a:xfrm>
            <a:off x="-1107950" y="2620370"/>
            <a:ext cx="5048740" cy="5593866"/>
          </a:xfrm>
          <a:prstGeom prst="rect">
            <a:avLst/>
          </a:prstGeom>
          <a:noFill/>
          <a:ln>
            <a:noFill/>
          </a:ln>
        </p:spPr>
      </p:pic>
      <p:sp>
        <p:nvSpPr>
          <p:cNvPr id="363" name="Google Shape;363;gaec6854b31_0_0"/>
          <p:cNvSpPr txBox="1"/>
          <p:nvPr>
            <p:ph idx="1" type="subTitle"/>
          </p:nvPr>
        </p:nvSpPr>
        <p:spPr>
          <a:xfrm>
            <a:off x="2667150" y="2469001"/>
            <a:ext cx="5985900" cy="2467500"/>
          </a:xfrm>
          <a:prstGeom prst="rect">
            <a:avLst/>
          </a:prstGeom>
          <a:noFill/>
          <a:ln>
            <a:noFill/>
          </a:ln>
        </p:spPr>
        <p:txBody>
          <a:bodyPr anchorCtr="0" anchor="t" bIns="121900" lIns="121900" spcFirstLastPara="1" rIns="121900" wrap="square" tIns="121900">
            <a:noAutofit/>
          </a:bodyPr>
          <a:lstStyle/>
          <a:p>
            <a:pPr indent="0" lvl="0" marL="0" rtl="0" algn="ctr">
              <a:lnSpc>
                <a:spcPct val="100000"/>
              </a:lnSpc>
              <a:spcBef>
                <a:spcPts val="0"/>
              </a:spcBef>
              <a:spcAft>
                <a:spcPts val="0"/>
              </a:spcAft>
              <a:buSzPts val="1800"/>
              <a:buNone/>
            </a:pPr>
            <a:r>
              <a:rPr lang="pt-BR" sz="2400">
                <a:solidFill>
                  <a:srgbClr val="FFFFFF"/>
                </a:solidFill>
                <a:latin typeface="Palatino Linotype"/>
                <a:ea typeface="Palatino Linotype"/>
                <a:cs typeface="Palatino Linotype"/>
                <a:sym typeface="Palatino Linotype"/>
              </a:rPr>
              <a:t>São negócios que, por meio da sua atividade principal, oferecem soluções para os problemas sociais e\ou ambientais e produzem resultado financeiro positivo de forma sustentável. </a:t>
            </a:r>
            <a:endParaRPr sz="2400">
              <a:solidFill>
                <a:srgbClr val="FFFFFF"/>
              </a:solidFill>
              <a:latin typeface="Palatino Linotype"/>
              <a:ea typeface="Palatino Linotype"/>
              <a:cs typeface="Palatino Linotype"/>
              <a:sym typeface="Palatino Linotype"/>
            </a:endParaRPr>
          </a:p>
          <a:p>
            <a:pPr indent="0" lvl="0" marL="0" rtl="0" algn="ctr">
              <a:lnSpc>
                <a:spcPct val="100000"/>
              </a:lnSpc>
              <a:spcBef>
                <a:spcPts val="0"/>
              </a:spcBef>
              <a:spcAft>
                <a:spcPts val="0"/>
              </a:spcAft>
              <a:buSzPts val="1800"/>
              <a:buNone/>
            </a:pPr>
            <a:r>
              <a:rPr lang="pt-BR" sz="2400">
                <a:solidFill>
                  <a:srgbClr val="FFFFFF"/>
                </a:solidFill>
                <a:latin typeface="Palatino Linotype"/>
                <a:ea typeface="Palatino Linotype"/>
                <a:cs typeface="Palatino Linotype"/>
                <a:sym typeface="Palatino Linotype"/>
              </a:rPr>
              <a:t>Fonte: Sebrae NA</a:t>
            </a:r>
            <a:endParaRPr/>
          </a:p>
        </p:txBody>
      </p:sp>
      <p:cxnSp>
        <p:nvCxnSpPr>
          <p:cNvPr id="364" name="Google Shape;364;gaec6854b31_0_0"/>
          <p:cNvCxnSpPr/>
          <p:nvPr/>
        </p:nvCxnSpPr>
        <p:spPr>
          <a:xfrm>
            <a:off x="4572000" y="748926"/>
            <a:ext cx="4598700" cy="0"/>
          </a:xfrm>
          <a:prstGeom prst="straightConnector1">
            <a:avLst/>
          </a:prstGeom>
          <a:noFill/>
          <a:ln cap="flat" cmpd="sng" w="76200">
            <a:solidFill>
              <a:srgbClr val="9ECD5B"/>
            </a:solidFill>
            <a:prstDash val="solid"/>
            <a:round/>
            <a:headEnd len="sm" w="sm" type="none"/>
            <a:tailEnd len="sm" w="sm" type="none"/>
          </a:ln>
        </p:spPr>
      </p:cxnSp>
      <p:cxnSp>
        <p:nvCxnSpPr>
          <p:cNvPr id="365" name="Google Shape;365;gaec6854b31_0_0"/>
          <p:cNvCxnSpPr/>
          <p:nvPr/>
        </p:nvCxnSpPr>
        <p:spPr>
          <a:xfrm>
            <a:off x="4572000" y="895350"/>
            <a:ext cx="4598700" cy="0"/>
          </a:xfrm>
          <a:prstGeom prst="straightConnector1">
            <a:avLst/>
          </a:prstGeom>
          <a:noFill/>
          <a:ln cap="flat" cmpd="sng" w="76200">
            <a:solidFill>
              <a:srgbClr val="9ECD5B"/>
            </a:solidFill>
            <a:prstDash val="solid"/>
            <a:round/>
            <a:headEnd len="sm" w="sm" type="none"/>
            <a:tailEnd len="sm" w="sm" type="none"/>
          </a:ln>
        </p:spPr>
      </p:cxnSp>
      <p:cxnSp>
        <p:nvCxnSpPr>
          <p:cNvPr id="366" name="Google Shape;366;gaec6854b31_0_0"/>
          <p:cNvCxnSpPr/>
          <p:nvPr/>
        </p:nvCxnSpPr>
        <p:spPr>
          <a:xfrm>
            <a:off x="4572000" y="1047750"/>
            <a:ext cx="4596600" cy="0"/>
          </a:xfrm>
          <a:prstGeom prst="straightConnector1">
            <a:avLst/>
          </a:prstGeom>
          <a:noFill/>
          <a:ln cap="flat" cmpd="sng" w="76200">
            <a:solidFill>
              <a:srgbClr val="9ECD5B"/>
            </a:solidFill>
            <a:prstDash val="solid"/>
            <a:round/>
            <a:headEnd len="sm" w="sm" type="none"/>
            <a:tailEnd len="sm" w="sm" type="none"/>
          </a:ln>
        </p:spPr>
      </p:cxnSp>
      <p:cxnSp>
        <p:nvCxnSpPr>
          <p:cNvPr id="367" name="Google Shape;367;gaec6854b31_0_0"/>
          <p:cNvCxnSpPr/>
          <p:nvPr/>
        </p:nvCxnSpPr>
        <p:spPr>
          <a:xfrm>
            <a:off x="8125" y="748926"/>
            <a:ext cx="796800" cy="0"/>
          </a:xfrm>
          <a:prstGeom prst="straightConnector1">
            <a:avLst/>
          </a:prstGeom>
          <a:noFill/>
          <a:ln cap="flat" cmpd="sng" w="76200">
            <a:solidFill>
              <a:srgbClr val="9ECD5B"/>
            </a:solidFill>
            <a:prstDash val="solid"/>
            <a:round/>
            <a:headEnd len="sm" w="sm" type="none"/>
            <a:tailEnd len="sm" w="sm" type="none"/>
          </a:ln>
        </p:spPr>
      </p:cxnSp>
      <p:cxnSp>
        <p:nvCxnSpPr>
          <p:cNvPr id="368" name="Google Shape;368;gaec6854b31_0_0"/>
          <p:cNvCxnSpPr/>
          <p:nvPr/>
        </p:nvCxnSpPr>
        <p:spPr>
          <a:xfrm>
            <a:off x="8124" y="895350"/>
            <a:ext cx="796800" cy="0"/>
          </a:xfrm>
          <a:prstGeom prst="straightConnector1">
            <a:avLst/>
          </a:prstGeom>
          <a:noFill/>
          <a:ln cap="flat" cmpd="sng" w="76200">
            <a:solidFill>
              <a:srgbClr val="9ECD5B"/>
            </a:solidFill>
            <a:prstDash val="solid"/>
            <a:round/>
            <a:headEnd len="sm" w="sm" type="none"/>
            <a:tailEnd len="sm" w="sm" type="none"/>
          </a:ln>
        </p:spPr>
      </p:cxnSp>
      <p:cxnSp>
        <p:nvCxnSpPr>
          <p:cNvPr id="369" name="Google Shape;369;gaec6854b31_0_0"/>
          <p:cNvCxnSpPr/>
          <p:nvPr/>
        </p:nvCxnSpPr>
        <p:spPr>
          <a:xfrm>
            <a:off x="5881" y="1047750"/>
            <a:ext cx="796800" cy="0"/>
          </a:xfrm>
          <a:prstGeom prst="straightConnector1">
            <a:avLst/>
          </a:prstGeom>
          <a:noFill/>
          <a:ln cap="flat" cmpd="sng" w="76200">
            <a:solidFill>
              <a:srgbClr val="9ECD5B"/>
            </a:solidFill>
            <a:prstDash val="solid"/>
            <a:round/>
            <a:headEnd len="sm" w="sm" type="none"/>
            <a:tailEnd len="sm" w="sm" type="none"/>
          </a:ln>
        </p:spPr>
      </p:cxnSp>
      <p:sp>
        <p:nvSpPr>
          <p:cNvPr id="370" name="Google Shape;370;gaec6854b31_0_0"/>
          <p:cNvSpPr txBox="1"/>
          <p:nvPr/>
        </p:nvSpPr>
        <p:spPr>
          <a:xfrm>
            <a:off x="4165800" y="5449375"/>
            <a:ext cx="2988600" cy="1002000"/>
          </a:xfrm>
          <a:prstGeom prst="rect">
            <a:avLst/>
          </a:prstGeom>
          <a:noFill/>
          <a:ln>
            <a:noFill/>
          </a:ln>
        </p:spPr>
        <p:txBody>
          <a:bodyPr anchorCtr="0" anchor="t" bIns="121900" lIns="121900" spcFirstLastPara="1" rIns="121900" wrap="square" tIns="121900">
            <a:noAutofit/>
          </a:bodyPr>
          <a:lstStyle/>
          <a:p>
            <a:pPr indent="0" lvl="0" marL="0" marR="0" rtl="0" algn="ctr">
              <a:lnSpc>
                <a:spcPct val="100000"/>
              </a:lnSpc>
              <a:spcBef>
                <a:spcPts val="0"/>
              </a:spcBef>
              <a:spcAft>
                <a:spcPts val="0"/>
              </a:spcAft>
              <a:buClr>
                <a:schemeClr val="dk2"/>
              </a:buClr>
              <a:buSzPts val="1800"/>
              <a:buFont typeface="Montserrat"/>
              <a:buNone/>
            </a:pPr>
            <a:r>
              <a:rPr b="0" i="0" lang="pt-BR" sz="2400" u="none" cap="none" strike="noStrike">
                <a:solidFill>
                  <a:srgbClr val="FFFFFF"/>
                </a:solidFill>
                <a:latin typeface="Palatino Linotype"/>
                <a:ea typeface="Palatino Linotype"/>
                <a:cs typeface="Palatino Linotype"/>
                <a:sym typeface="Palatino Linotype"/>
              </a:rPr>
              <a:t>Conhecido como setor 2,5</a:t>
            </a:r>
            <a:endParaRPr b="0" i="0" sz="1400" u="none" cap="none" strike="noStrike">
              <a:solidFill>
                <a:srgbClr val="000000"/>
              </a:solidFill>
              <a:latin typeface="Arial"/>
              <a:ea typeface="Arial"/>
              <a:cs typeface="Arial"/>
              <a:sym typeface="Arial"/>
            </a:endParaRPr>
          </a:p>
        </p:txBody>
      </p:sp>
      <p:pic>
        <p:nvPicPr>
          <p:cNvPr descr="C:\Users\cliente\Desktop\CAMALEÃO\Imagens Camaleão\branco-.png" id="371" name="Google Shape;371;gaec6854b31_0_0"/>
          <p:cNvPicPr preferRelativeResize="0"/>
          <p:nvPr/>
        </p:nvPicPr>
        <p:blipFill rotWithShape="1">
          <a:blip r:embed="rId4">
            <a:alphaModFix/>
          </a:blip>
          <a:srcRect b="0" l="0" r="0" t="0"/>
          <a:stretch/>
        </p:blipFill>
        <p:spPr>
          <a:xfrm>
            <a:off x="7323042" y="5989289"/>
            <a:ext cx="953100" cy="953100"/>
          </a:xfrm>
          <a:prstGeom prst="rect">
            <a:avLst/>
          </a:prstGeom>
          <a:noFill/>
          <a:ln>
            <a:noFill/>
          </a:ln>
        </p:spPr>
      </p:pic>
      <p:pic>
        <p:nvPicPr>
          <p:cNvPr id="372" name="Google Shape;372;gaec6854b31_0_0"/>
          <p:cNvPicPr preferRelativeResize="0"/>
          <p:nvPr/>
        </p:nvPicPr>
        <p:blipFill rotWithShape="1">
          <a:blip r:embed="rId5">
            <a:alphaModFix/>
          </a:blip>
          <a:srcRect b="0" l="0" r="0" t="0"/>
          <a:stretch/>
        </p:blipFill>
        <p:spPr>
          <a:xfrm>
            <a:off x="8276142" y="6065430"/>
            <a:ext cx="856700" cy="800825"/>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CBCBE"/>
        </a:solidFill>
      </p:bgPr>
    </p:bg>
    <p:spTree>
      <p:nvGrpSpPr>
        <p:cNvPr id="376" name="Shape 376"/>
        <p:cNvGrpSpPr/>
        <p:nvPr/>
      </p:nvGrpSpPr>
      <p:grpSpPr>
        <a:xfrm>
          <a:off x="0" y="0"/>
          <a:ext cx="0" cy="0"/>
          <a:chOff x="0" y="0"/>
          <a:chExt cx="0" cy="0"/>
        </a:xfrm>
      </p:grpSpPr>
      <p:sp>
        <p:nvSpPr>
          <p:cNvPr id="377" name="Google Shape;377;gaec9a7ce72_0_144"/>
          <p:cNvSpPr txBox="1"/>
          <p:nvPr>
            <p:ph type="title"/>
          </p:nvPr>
        </p:nvSpPr>
        <p:spPr>
          <a:xfrm>
            <a:off x="1887900" y="1151225"/>
            <a:ext cx="5368200" cy="2979900"/>
          </a:xfrm>
          <a:prstGeom prst="rect">
            <a:avLst/>
          </a:prstGeom>
          <a:noFill/>
          <a:ln>
            <a:noFill/>
          </a:ln>
        </p:spPr>
        <p:txBody>
          <a:bodyPr anchorCtr="0" anchor="ctr" bIns="121900" lIns="121900" spcFirstLastPara="1" rIns="121900" wrap="square" tIns="121900">
            <a:noAutofit/>
          </a:bodyPr>
          <a:lstStyle/>
          <a:p>
            <a:pPr indent="0" lvl="0" marL="0" rtl="0" algn="ctr">
              <a:lnSpc>
                <a:spcPct val="100000"/>
              </a:lnSpc>
              <a:spcBef>
                <a:spcPts val="0"/>
              </a:spcBef>
              <a:spcAft>
                <a:spcPts val="0"/>
              </a:spcAft>
              <a:buClr>
                <a:schemeClr val="lt1"/>
              </a:buClr>
              <a:buSzPts val="12000"/>
              <a:buNone/>
            </a:pPr>
            <a:r>
              <a:rPr lang="pt-BR" sz="9000">
                <a:solidFill>
                  <a:srgbClr val="FFFFFF"/>
                </a:solidFill>
              </a:rPr>
              <a:t>US$ 715 BILHÕES</a:t>
            </a:r>
            <a:endParaRPr sz="9000">
              <a:solidFill>
                <a:srgbClr val="FFFFFF"/>
              </a:solidFill>
            </a:endParaRPr>
          </a:p>
        </p:txBody>
      </p:sp>
      <p:sp>
        <p:nvSpPr>
          <p:cNvPr id="378" name="Google Shape;378;gaec9a7ce72_0_144"/>
          <p:cNvSpPr txBox="1"/>
          <p:nvPr>
            <p:ph idx="1" type="subTitle"/>
          </p:nvPr>
        </p:nvSpPr>
        <p:spPr>
          <a:xfrm>
            <a:off x="2491800" y="4021475"/>
            <a:ext cx="4160400" cy="627900"/>
          </a:xfrm>
          <a:prstGeom prst="rect">
            <a:avLst/>
          </a:prstGeom>
          <a:noFill/>
          <a:ln>
            <a:noFill/>
          </a:ln>
        </p:spPr>
        <p:txBody>
          <a:bodyPr anchorCtr="0" anchor="ctr" bIns="121900" lIns="121900" spcFirstLastPara="1" rIns="121900" wrap="square" tIns="121900">
            <a:noAutofit/>
          </a:bodyPr>
          <a:lstStyle/>
          <a:p>
            <a:pPr indent="0" lvl="0" marL="0" rtl="0" algn="ctr">
              <a:lnSpc>
                <a:spcPct val="100000"/>
              </a:lnSpc>
              <a:spcBef>
                <a:spcPts val="0"/>
              </a:spcBef>
              <a:spcAft>
                <a:spcPts val="0"/>
              </a:spcAft>
              <a:buSzPts val="1800"/>
              <a:buNone/>
            </a:pPr>
            <a:r>
              <a:rPr lang="pt-BR" sz="2000">
                <a:solidFill>
                  <a:srgbClr val="FFFFFF"/>
                </a:solidFill>
                <a:latin typeface="Palatino Linotype"/>
                <a:ea typeface="Palatino Linotype"/>
                <a:cs typeface="Palatino Linotype"/>
                <a:sym typeface="Palatino Linotype"/>
              </a:rPr>
              <a:t>De investimento no mundo todo! </a:t>
            </a:r>
            <a:endParaRPr sz="2000">
              <a:solidFill>
                <a:srgbClr val="FFFFFF"/>
              </a:solidFill>
              <a:latin typeface="Palatino Linotype"/>
              <a:ea typeface="Palatino Linotype"/>
              <a:cs typeface="Palatino Linotype"/>
              <a:sym typeface="Palatino Linotype"/>
            </a:endParaRPr>
          </a:p>
        </p:txBody>
      </p:sp>
      <p:grpSp>
        <p:nvGrpSpPr>
          <p:cNvPr id="379" name="Google Shape;379;gaec9a7ce72_0_144"/>
          <p:cNvGrpSpPr/>
          <p:nvPr/>
        </p:nvGrpSpPr>
        <p:grpSpPr>
          <a:xfrm>
            <a:off x="981274" y="2916045"/>
            <a:ext cx="227776" cy="568710"/>
            <a:chOff x="2691950" y="776025"/>
            <a:chExt cx="2217875" cy="4154200"/>
          </a:xfrm>
        </p:grpSpPr>
        <p:sp>
          <p:nvSpPr>
            <p:cNvPr id="380" name="Google Shape;380;gaec9a7ce72_0_144"/>
            <p:cNvSpPr/>
            <p:nvPr/>
          </p:nvSpPr>
          <p:spPr>
            <a:xfrm>
              <a:off x="2691950" y="776025"/>
              <a:ext cx="2217875" cy="4153675"/>
            </a:xfrm>
            <a:custGeom>
              <a:rect b="b" l="l" r="r" t="t"/>
              <a:pathLst>
                <a:path extrusionOk="0" h="166147" w="88715">
                  <a:moveTo>
                    <a:pt x="39245" y="0"/>
                  </a:moveTo>
                  <a:cubicBezTo>
                    <a:pt x="38542" y="0"/>
                    <a:pt x="37764" y="221"/>
                    <a:pt x="36944" y="694"/>
                  </a:cubicBezTo>
                  <a:cubicBezTo>
                    <a:pt x="33734" y="2555"/>
                    <a:pt x="31050" y="7487"/>
                    <a:pt x="31050" y="11783"/>
                  </a:cubicBezTo>
                  <a:lnTo>
                    <a:pt x="31050" y="15521"/>
                  </a:lnTo>
                  <a:cubicBezTo>
                    <a:pt x="14316" y="26982"/>
                    <a:pt x="2947" y="46757"/>
                    <a:pt x="2947" y="65865"/>
                  </a:cubicBezTo>
                  <a:cubicBezTo>
                    <a:pt x="2947" y="76163"/>
                    <a:pt x="5320" y="82398"/>
                    <a:pt x="10252" y="85423"/>
                  </a:cubicBezTo>
                  <a:lnTo>
                    <a:pt x="10252" y="85438"/>
                  </a:lnTo>
                  <a:cubicBezTo>
                    <a:pt x="10252" y="85438"/>
                    <a:pt x="27762" y="96496"/>
                    <a:pt x="31593" y="97163"/>
                  </a:cubicBezTo>
                  <a:lnTo>
                    <a:pt x="31593" y="121265"/>
                  </a:lnTo>
                  <a:cubicBezTo>
                    <a:pt x="28313" y="122363"/>
                    <a:pt x="25272" y="122862"/>
                    <a:pt x="22353" y="122862"/>
                  </a:cubicBezTo>
                  <a:cubicBezTo>
                    <a:pt x="18718" y="122862"/>
                    <a:pt x="15272" y="122089"/>
                    <a:pt x="11788" y="120738"/>
                  </a:cubicBezTo>
                  <a:cubicBezTo>
                    <a:pt x="11346" y="120534"/>
                    <a:pt x="10850" y="120433"/>
                    <a:pt x="10321" y="120433"/>
                  </a:cubicBezTo>
                  <a:cubicBezTo>
                    <a:pt x="9401" y="120433"/>
                    <a:pt x="8381" y="120737"/>
                    <a:pt x="7367" y="121327"/>
                  </a:cubicBezTo>
                  <a:cubicBezTo>
                    <a:pt x="3211" y="123716"/>
                    <a:pt x="0" y="129858"/>
                    <a:pt x="0" y="135394"/>
                  </a:cubicBezTo>
                  <a:cubicBezTo>
                    <a:pt x="0" y="138047"/>
                    <a:pt x="667" y="139846"/>
                    <a:pt x="1861" y="140916"/>
                  </a:cubicBezTo>
                  <a:cubicBezTo>
                    <a:pt x="1861" y="140916"/>
                    <a:pt x="19310" y="151618"/>
                    <a:pt x="21109" y="152005"/>
                  </a:cubicBezTo>
                  <a:cubicBezTo>
                    <a:pt x="24459" y="153215"/>
                    <a:pt x="28010" y="153851"/>
                    <a:pt x="31578" y="153866"/>
                  </a:cubicBezTo>
                  <a:cubicBezTo>
                    <a:pt x="31981" y="154797"/>
                    <a:pt x="32601" y="155448"/>
                    <a:pt x="33377" y="155774"/>
                  </a:cubicBezTo>
                  <a:cubicBezTo>
                    <a:pt x="33377" y="155774"/>
                    <a:pt x="50592" y="165778"/>
                    <a:pt x="50778" y="165871"/>
                  </a:cubicBezTo>
                  <a:lnTo>
                    <a:pt x="50794" y="165886"/>
                  </a:lnTo>
                  <a:cubicBezTo>
                    <a:pt x="51179" y="166058"/>
                    <a:pt x="51603" y="166146"/>
                    <a:pt x="52055" y="166146"/>
                  </a:cubicBezTo>
                  <a:cubicBezTo>
                    <a:pt x="52787" y="166146"/>
                    <a:pt x="53595" y="165916"/>
                    <a:pt x="54439" y="165437"/>
                  </a:cubicBezTo>
                  <a:cubicBezTo>
                    <a:pt x="57665" y="163575"/>
                    <a:pt x="60193" y="158721"/>
                    <a:pt x="60193" y="154425"/>
                  </a:cubicBezTo>
                  <a:lnTo>
                    <a:pt x="60193" y="143739"/>
                  </a:lnTo>
                  <a:cubicBezTo>
                    <a:pt x="77207" y="131781"/>
                    <a:pt x="88715" y="112099"/>
                    <a:pt x="88715" y="92464"/>
                  </a:cubicBezTo>
                  <a:cubicBezTo>
                    <a:pt x="88715" y="83050"/>
                    <a:pt x="86605" y="76846"/>
                    <a:pt x="82015" y="73573"/>
                  </a:cubicBezTo>
                  <a:lnTo>
                    <a:pt x="81984" y="73558"/>
                  </a:lnTo>
                  <a:cubicBezTo>
                    <a:pt x="81332" y="73092"/>
                    <a:pt x="64691" y="63570"/>
                    <a:pt x="64691" y="63570"/>
                  </a:cubicBezTo>
                  <a:cubicBezTo>
                    <a:pt x="63186" y="62484"/>
                    <a:pt x="61465" y="61708"/>
                    <a:pt x="59665" y="61290"/>
                  </a:cubicBezTo>
                  <a:lnTo>
                    <a:pt x="59665" y="38180"/>
                  </a:lnTo>
                  <a:cubicBezTo>
                    <a:pt x="61969" y="37575"/>
                    <a:pt x="64277" y="37288"/>
                    <a:pt x="66603" y="37288"/>
                  </a:cubicBezTo>
                  <a:cubicBezTo>
                    <a:pt x="68865" y="37288"/>
                    <a:pt x="71144" y="37559"/>
                    <a:pt x="73453" y="38072"/>
                  </a:cubicBezTo>
                  <a:cubicBezTo>
                    <a:pt x="73825" y="38154"/>
                    <a:pt x="74197" y="38195"/>
                    <a:pt x="74570" y="38195"/>
                  </a:cubicBezTo>
                  <a:cubicBezTo>
                    <a:pt x="75537" y="38195"/>
                    <a:pt x="76508" y="37918"/>
                    <a:pt x="77470" y="37358"/>
                  </a:cubicBezTo>
                  <a:cubicBezTo>
                    <a:pt x="81611" y="34970"/>
                    <a:pt x="84961" y="28751"/>
                    <a:pt x="84961" y="23214"/>
                  </a:cubicBezTo>
                  <a:cubicBezTo>
                    <a:pt x="84961" y="20375"/>
                    <a:pt x="84155" y="18731"/>
                    <a:pt x="82976" y="17816"/>
                  </a:cubicBezTo>
                  <a:lnTo>
                    <a:pt x="65202" y="7487"/>
                  </a:lnTo>
                  <a:cubicBezTo>
                    <a:pt x="64675" y="7146"/>
                    <a:pt x="64086" y="6929"/>
                    <a:pt x="63450" y="6820"/>
                  </a:cubicBezTo>
                  <a:cubicBezTo>
                    <a:pt x="61209" y="6233"/>
                    <a:pt x="58894" y="5919"/>
                    <a:pt x="56476" y="5919"/>
                  </a:cubicBezTo>
                  <a:cubicBezTo>
                    <a:pt x="54742" y="5919"/>
                    <a:pt x="52956" y="6080"/>
                    <a:pt x="51104" y="6417"/>
                  </a:cubicBezTo>
                  <a:lnTo>
                    <a:pt x="40666" y="353"/>
                  </a:lnTo>
                  <a:cubicBezTo>
                    <a:pt x="40244" y="122"/>
                    <a:pt x="39765" y="0"/>
                    <a:pt x="39245" y="0"/>
                  </a:cubicBezTo>
                  <a:close/>
                </a:path>
              </a:pathLst>
            </a:custGeom>
            <a:solidFill>
              <a:srgbClr val="A3CEA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81" name="Google Shape;381;gaec9a7ce72_0_144"/>
            <p:cNvSpPr/>
            <p:nvPr/>
          </p:nvSpPr>
          <p:spPr>
            <a:xfrm>
              <a:off x="3128925" y="1029425"/>
              <a:ext cx="1780900" cy="3900800"/>
            </a:xfrm>
            <a:custGeom>
              <a:rect b="b" l="l" r="r" t="t"/>
              <a:pathLst>
                <a:path extrusionOk="0" h="156032" w="71236">
                  <a:moveTo>
                    <a:pt x="31609" y="33085"/>
                  </a:moveTo>
                  <a:lnTo>
                    <a:pt x="31609" y="64678"/>
                  </a:lnTo>
                  <a:cubicBezTo>
                    <a:pt x="29954" y="64917"/>
                    <a:pt x="28499" y="65036"/>
                    <a:pt x="27223" y="65036"/>
                  </a:cubicBezTo>
                  <a:cubicBezTo>
                    <a:pt x="20544" y="65036"/>
                    <a:pt x="18752" y="61786"/>
                    <a:pt x="18752" y="55496"/>
                  </a:cubicBezTo>
                  <a:cubicBezTo>
                    <a:pt x="18752" y="47649"/>
                    <a:pt x="23032" y="39087"/>
                    <a:pt x="31609" y="33085"/>
                  </a:cubicBezTo>
                  <a:close/>
                  <a:moveTo>
                    <a:pt x="46920" y="82950"/>
                  </a:moveTo>
                  <a:cubicBezTo>
                    <a:pt x="53436" y="82950"/>
                    <a:pt x="55447" y="86207"/>
                    <a:pt x="55447" y="92704"/>
                  </a:cubicBezTo>
                  <a:cubicBezTo>
                    <a:pt x="55447" y="101265"/>
                    <a:pt x="50763" y="109687"/>
                    <a:pt x="42186" y="115891"/>
                  </a:cubicBezTo>
                  <a:lnTo>
                    <a:pt x="42186" y="83398"/>
                  </a:lnTo>
                  <a:lnTo>
                    <a:pt x="42186" y="83383"/>
                  </a:lnTo>
                  <a:cubicBezTo>
                    <a:pt x="43979" y="83094"/>
                    <a:pt x="45549" y="82950"/>
                    <a:pt x="46920" y="82950"/>
                  </a:cubicBezTo>
                  <a:close/>
                  <a:moveTo>
                    <a:pt x="39273" y="1"/>
                  </a:moveTo>
                  <a:cubicBezTo>
                    <a:pt x="38567" y="1"/>
                    <a:pt x="37786" y="226"/>
                    <a:pt x="36960" y="701"/>
                  </a:cubicBezTo>
                  <a:cubicBezTo>
                    <a:pt x="33749" y="2562"/>
                    <a:pt x="31066" y="7510"/>
                    <a:pt x="31066" y="11790"/>
                  </a:cubicBezTo>
                  <a:lnTo>
                    <a:pt x="31066" y="15528"/>
                  </a:lnTo>
                  <a:cubicBezTo>
                    <a:pt x="14331" y="26974"/>
                    <a:pt x="2947" y="46764"/>
                    <a:pt x="2947" y="65872"/>
                  </a:cubicBezTo>
                  <a:cubicBezTo>
                    <a:pt x="2947" y="81424"/>
                    <a:pt x="8356" y="87699"/>
                    <a:pt x="19790" y="87699"/>
                  </a:cubicBezTo>
                  <a:cubicBezTo>
                    <a:pt x="23191" y="87699"/>
                    <a:pt x="27125" y="87143"/>
                    <a:pt x="31609" y="86112"/>
                  </a:cubicBezTo>
                  <a:lnTo>
                    <a:pt x="31609" y="121288"/>
                  </a:lnTo>
                  <a:cubicBezTo>
                    <a:pt x="28328" y="122386"/>
                    <a:pt x="25287" y="122885"/>
                    <a:pt x="22367" y="122885"/>
                  </a:cubicBezTo>
                  <a:cubicBezTo>
                    <a:pt x="18730" y="122885"/>
                    <a:pt x="15281" y="122111"/>
                    <a:pt x="11788" y="120761"/>
                  </a:cubicBezTo>
                  <a:cubicBezTo>
                    <a:pt x="11351" y="120557"/>
                    <a:pt x="10859" y="120456"/>
                    <a:pt x="10332" y="120456"/>
                  </a:cubicBezTo>
                  <a:cubicBezTo>
                    <a:pt x="9415" y="120456"/>
                    <a:pt x="8391" y="120759"/>
                    <a:pt x="7368" y="121350"/>
                  </a:cubicBezTo>
                  <a:cubicBezTo>
                    <a:pt x="3227" y="123739"/>
                    <a:pt x="1" y="129880"/>
                    <a:pt x="1" y="135417"/>
                  </a:cubicBezTo>
                  <a:cubicBezTo>
                    <a:pt x="1" y="139171"/>
                    <a:pt x="1350" y="141249"/>
                    <a:pt x="3630" y="141900"/>
                  </a:cubicBezTo>
                  <a:cubicBezTo>
                    <a:pt x="7029" y="143135"/>
                    <a:pt x="10616" y="143766"/>
                    <a:pt x="14371" y="143766"/>
                  </a:cubicBezTo>
                  <a:cubicBezTo>
                    <a:pt x="19628" y="143766"/>
                    <a:pt x="25212" y="142528"/>
                    <a:pt x="31066" y="139977"/>
                  </a:cubicBezTo>
                  <a:lnTo>
                    <a:pt x="31066" y="151051"/>
                  </a:lnTo>
                  <a:cubicBezTo>
                    <a:pt x="31066" y="154208"/>
                    <a:pt x="32525" y="156032"/>
                    <a:pt x="34579" y="156032"/>
                  </a:cubicBezTo>
                  <a:cubicBezTo>
                    <a:pt x="35310" y="156032"/>
                    <a:pt x="36117" y="155801"/>
                    <a:pt x="36960" y="155316"/>
                  </a:cubicBezTo>
                  <a:cubicBezTo>
                    <a:pt x="40170" y="153455"/>
                    <a:pt x="42714" y="148600"/>
                    <a:pt x="42714" y="144320"/>
                  </a:cubicBezTo>
                  <a:lnTo>
                    <a:pt x="42714" y="133603"/>
                  </a:lnTo>
                  <a:cubicBezTo>
                    <a:pt x="59728" y="121645"/>
                    <a:pt x="71236" y="101963"/>
                    <a:pt x="71236" y="82328"/>
                  </a:cubicBezTo>
                  <a:cubicBezTo>
                    <a:pt x="71236" y="67493"/>
                    <a:pt x="65991" y="60642"/>
                    <a:pt x="54124" y="60642"/>
                  </a:cubicBezTo>
                  <a:cubicBezTo>
                    <a:pt x="50705" y="60642"/>
                    <a:pt x="46737" y="61211"/>
                    <a:pt x="42186" y="62321"/>
                  </a:cubicBezTo>
                  <a:lnTo>
                    <a:pt x="42186" y="28044"/>
                  </a:lnTo>
                  <a:cubicBezTo>
                    <a:pt x="44490" y="27439"/>
                    <a:pt x="46798" y="27152"/>
                    <a:pt x="49124" y="27152"/>
                  </a:cubicBezTo>
                  <a:cubicBezTo>
                    <a:pt x="51386" y="27152"/>
                    <a:pt x="53665" y="27423"/>
                    <a:pt x="55974" y="27936"/>
                  </a:cubicBezTo>
                  <a:cubicBezTo>
                    <a:pt x="56348" y="28023"/>
                    <a:pt x="56722" y="28066"/>
                    <a:pt x="57098" y="28066"/>
                  </a:cubicBezTo>
                  <a:cubicBezTo>
                    <a:pt x="58063" y="28066"/>
                    <a:pt x="59031" y="27781"/>
                    <a:pt x="59991" y="27222"/>
                  </a:cubicBezTo>
                  <a:cubicBezTo>
                    <a:pt x="64148" y="24834"/>
                    <a:pt x="67498" y="18615"/>
                    <a:pt x="67498" y="13078"/>
                  </a:cubicBezTo>
                  <a:cubicBezTo>
                    <a:pt x="67498" y="8797"/>
                    <a:pt x="65621" y="7200"/>
                    <a:pt x="63481" y="6827"/>
                  </a:cubicBezTo>
                  <a:cubicBezTo>
                    <a:pt x="61236" y="6235"/>
                    <a:pt x="58924" y="5922"/>
                    <a:pt x="56509" y="5922"/>
                  </a:cubicBezTo>
                  <a:cubicBezTo>
                    <a:pt x="52284" y="5922"/>
                    <a:pt x="47747" y="6881"/>
                    <a:pt x="42714" y="8983"/>
                  </a:cubicBezTo>
                  <a:lnTo>
                    <a:pt x="42714" y="5059"/>
                  </a:lnTo>
                  <a:cubicBezTo>
                    <a:pt x="42714" y="1880"/>
                    <a:pt x="41311" y="1"/>
                    <a:pt x="39273" y="1"/>
                  </a:cubicBezTo>
                  <a:close/>
                </a:path>
              </a:pathLst>
            </a:custGeom>
            <a:solidFill>
              <a:srgbClr val="D0F09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grpSp>
      <p:grpSp>
        <p:nvGrpSpPr>
          <p:cNvPr id="382" name="Google Shape;382;gaec9a7ce72_0_144"/>
          <p:cNvGrpSpPr/>
          <p:nvPr/>
        </p:nvGrpSpPr>
        <p:grpSpPr>
          <a:xfrm>
            <a:off x="792895" y="3240705"/>
            <a:ext cx="636679" cy="479285"/>
            <a:chOff x="-945734" y="2081142"/>
            <a:chExt cx="2939425" cy="1659575"/>
          </a:xfrm>
        </p:grpSpPr>
        <p:sp>
          <p:nvSpPr>
            <p:cNvPr id="383" name="Google Shape;383;gaec9a7ce72_0_144"/>
            <p:cNvSpPr/>
            <p:nvPr/>
          </p:nvSpPr>
          <p:spPr>
            <a:xfrm>
              <a:off x="-796459" y="2081142"/>
              <a:ext cx="2790150" cy="987500"/>
            </a:xfrm>
            <a:custGeom>
              <a:rect b="b" l="l" r="r" t="t"/>
              <a:pathLst>
                <a:path extrusionOk="0" h="39500" w="111606">
                  <a:moveTo>
                    <a:pt x="52629" y="1"/>
                  </a:moveTo>
                  <a:cubicBezTo>
                    <a:pt x="48690" y="1"/>
                    <a:pt x="44757" y="870"/>
                    <a:pt x="41771" y="2610"/>
                  </a:cubicBezTo>
                  <a:lnTo>
                    <a:pt x="0" y="26883"/>
                  </a:lnTo>
                  <a:lnTo>
                    <a:pt x="6439" y="30569"/>
                  </a:lnTo>
                  <a:lnTo>
                    <a:pt x="48183" y="6322"/>
                  </a:lnTo>
                  <a:cubicBezTo>
                    <a:pt x="49417" y="5608"/>
                    <a:pt x="51039" y="5251"/>
                    <a:pt x="52662" y="5251"/>
                  </a:cubicBezTo>
                  <a:cubicBezTo>
                    <a:pt x="54284" y="5251"/>
                    <a:pt x="55907" y="5608"/>
                    <a:pt x="57140" y="6322"/>
                  </a:cubicBezTo>
                  <a:lnTo>
                    <a:pt x="99196" y="30569"/>
                  </a:lnTo>
                  <a:cubicBezTo>
                    <a:pt x="101663" y="32023"/>
                    <a:pt x="101663" y="34334"/>
                    <a:pt x="99222" y="35762"/>
                  </a:cubicBezTo>
                  <a:lnTo>
                    <a:pt x="105635" y="39500"/>
                  </a:lnTo>
                  <a:cubicBezTo>
                    <a:pt x="111606" y="36021"/>
                    <a:pt x="111580" y="30362"/>
                    <a:pt x="105557" y="26883"/>
                  </a:cubicBezTo>
                  <a:lnTo>
                    <a:pt x="63526" y="2610"/>
                  </a:lnTo>
                  <a:cubicBezTo>
                    <a:pt x="60515" y="870"/>
                    <a:pt x="56569" y="1"/>
                    <a:pt x="52629" y="1"/>
                  </a:cubicBezTo>
                  <a:close/>
                </a:path>
              </a:pathLst>
            </a:custGeom>
            <a:solidFill>
              <a:srgbClr val="A8DBA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84" name="Google Shape;384;gaec9a7ce72_0_144"/>
            <p:cNvSpPr/>
            <p:nvPr/>
          </p:nvSpPr>
          <p:spPr>
            <a:xfrm>
              <a:off x="-945734" y="2146367"/>
              <a:ext cx="2790150" cy="1594350"/>
            </a:xfrm>
            <a:custGeom>
              <a:rect b="b" l="l" r="r" t="t"/>
              <a:pathLst>
                <a:path extrusionOk="0" h="63774" w="111606">
                  <a:moveTo>
                    <a:pt x="47742" y="1"/>
                  </a:moveTo>
                  <a:lnTo>
                    <a:pt x="5971" y="24274"/>
                  </a:lnTo>
                  <a:lnTo>
                    <a:pt x="5984" y="24281"/>
                  </a:lnTo>
                  <a:lnTo>
                    <a:pt x="5984" y="24281"/>
                  </a:lnTo>
                  <a:cubicBezTo>
                    <a:pt x="5989" y="24279"/>
                    <a:pt x="5993" y="24276"/>
                    <a:pt x="5997" y="24274"/>
                  </a:cubicBezTo>
                  <a:lnTo>
                    <a:pt x="47742" y="1"/>
                  </a:lnTo>
                  <a:close/>
                  <a:moveTo>
                    <a:pt x="63111" y="3713"/>
                  </a:moveTo>
                  <a:lnTo>
                    <a:pt x="105167" y="27986"/>
                  </a:lnTo>
                  <a:cubicBezTo>
                    <a:pt x="106400" y="28700"/>
                    <a:pt x="107017" y="29641"/>
                    <a:pt x="107020" y="30582"/>
                  </a:cubicBezTo>
                  <a:lnTo>
                    <a:pt x="107020" y="30582"/>
                  </a:lnTo>
                  <a:cubicBezTo>
                    <a:pt x="107024" y="29639"/>
                    <a:pt x="106407" y="28691"/>
                    <a:pt x="105167" y="27960"/>
                  </a:cubicBezTo>
                  <a:lnTo>
                    <a:pt x="63111" y="3713"/>
                  </a:lnTo>
                  <a:close/>
                  <a:moveTo>
                    <a:pt x="5984" y="24281"/>
                  </a:moveTo>
                  <a:lnTo>
                    <a:pt x="5984" y="24281"/>
                  </a:lnTo>
                  <a:cubicBezTo>
                    <a:pt x="0" y="27761"/>
                    <a:pt x="31" y="33415"/>
                    <a:pt x="6049" y="36891"/>
                  </a:cubicBezTo>
                  <a:lnTo>
                    <a:pt x="48106" y="61164"/>
                  </a:lnTo>
                  <a:cubicBezTo>
                    <a:pt x="51104" y="62903"/>
                    <a:pt x="55044" y="63773"/>
                    <a:pt x="58980" y="63773"/>
                  </a:cubicBezTo>
                  <a:cubicBezTo>
                    <a:pt x="62916" y="63773"/>
                    <a:pt x="66849" y="62903"/>
                    <a:pt x="69835" y="61164"/>
                  </a:cubicBezTo>
                  <a:lnTo>
                    <a:pt x="111606" y="36891"/>
                  </a:lnTo>
                  <a:lnTo>
                    <a:pt x="105193" y="33178"/>
                  </a:lnTo>
                  <a:cubicBezTo>
                    <a:pt x="106414" y="32464"/>
                    <a:pt x="107024" y="31523"/>
                    <a:pt x="107020" y="30582"/>
                  </a:cubicBezTo>
                  <a:lnTo>
                    <a:pt x="107020" y="30582"/>
                  </a:lnTo>
                  <a:cubicBezTo>
                    <a:pt x="107017" y="31514"/>
                    <a:pt x="106407" y="32443"/>
                    <a:pt x="105193" y="33153"/>
                  </a:cubicBezTo>
                  <a:lnTo>
                    <a:pt x="63422" y="57426"/>
                  </a:lnTo>
                  <a:cubicBezTo>
                    <a:pt x="62189" y="58140"/>
                    <a:pt x="60573" y="58497"/>
                    <a:pt x="58954" y="58497"/>
                  </a:cubicBezTo>
                  <a:cubicBezTo>
                    <a:pt x="57335" y="58497"/>
                    <a:pt x="55712" y="58140"/>
                    <a:pt x="54466" y="57426"/>
                  </a:cubicBezTo>
                  <a:lnTo>
                    <a:pt x="12435" y="33153"/>
                  </a:lnTo>
                  <a:cubicBezTo>
                    <a:pt x="9943" y="31725"/>
                    <a:pt x="9943" y="29414"/>
                    <a:pt x="12410" y="27960"/>
                  </a:cubicBezTo>
                  <a:lnTo>
                    <a:pt x="5984" y="24281"/>
                  </a:lnTo>
                  <a:close/>
                </a:path>
              </a:pathLst>
            </a:custGeom>
            <a:solidFill>
              <a:srgbClr val="3B424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grpSp>
      <p:sp>
        <p:nvSpPr>
          <p:cNvPr id="385" name="Google Shape;385;gaec9a7ce72_0_144"/>
          <p:cNvSpPr/>
          <p:nvPr/>
        </p:nvSpPr>
        <p:spPr>
          <a:xfrm>
            <a:off x="1978350" y="5106275"/>
            <a:ext cx="5187300" cy="3693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rPr b="0" i="0" lang="pt-BR" sz="1800" u="none" cap="none" strike="noStrike">
                <a:solidFill>
                  <a:srgbClr val="FFFFFF"/>
                </a:solidFill>
                <a:latin typeface="Palatino Linotype"/>
                <a:ea typeface="Palatino Linotype"/>
                <a:cs typeface="Palatino Linotype"/>
                <a:sym typeface="Palatino Linotype"/>
              </a:rPr>
              <a:t>(Global Impact Investing Network – GIIN - 2019)</a:t>
            </a:r>
            <a:endParaRPr b="0" i="0" sz="1800" u="none" cap="none" strike="noStrike">
              <a:solidFill>
                <a:srgbClr val="FFFFFF"/>
              </a:solidFill>
              <a:latin typeface="Palatino Linotype"/>
              <a:ea typeface="Palatino Linotype"/>
              <a:cs typeface="Palatino Linotype"/>
              <a:sym typeface="Palatino Linotype"/>
            </a:endParaRPr>
          </a:p>
        </p:txBody>
      </p:sp>
      <p:pic>
        <p:nvPicPr>
          <p:cNvPr descr="C:\Users\cliente\Desktop\CAMALEÃO\Imagens Camaleão\branco-.png" id="386" name="Google Shape;386;gaec9a7ce72_0_144"/>
          <p:cNvPicPr preferRelativeResize="0"/>
          <p:nvPr/>
        </p:nvPicPr>
        <p:blipFill rotWithShape="1">
          <a:blip r:embed="rId3">
            <a:alphaModFix/>
          </a:blip>
          <a:srcRect b="0" l="0" r="0" t="0"/>
          <a:stretch/>
        </p:blipFill>
        <p:spPr>
          <a:xfrm>
            <a:off x="7323042" y="5989289"/>
            <a:ext cx="953100" cy="953100"/>
          </a:xfrm>
          <a:prstGeom prst="rect">
            <a:avLst/>
          </a:prstGeom>
          <a:noFill/>
          <a:ln>
            <a:noFill/>
          </a:ln>
        </p:spPr>
      </p:pic>
      <p:pic>
        <p:nvPicPr>
          <p:cNvPr id="387" name="Google Shape;387;gaec9a7ce72_0_144"/>
          <p:cNvPicPr preferRelativeResize="0"/>
          <p:nvPr/>
        </p:nvPicPr>
        <p:blipFill rotWithShape="1">
          <a:blip r:embed="rId4">
            <a:alphaModFix/>
          </a:blip>
          <a:srcRect b="0" l="0" r="0" t="0"/>
          <a:stretch/>
        </p:blipFill>
        <p:spPr>
          <a:xfrm>
            <a:off x="8276142" y="6065430"/>
            <a:ext cx="856700" cy="800825"/>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CBCBE"/>
        </a:solidFill>
      </p:bgPr>
    </p:bg>
    <p:spTree>
      <p:nvGrpSpPr>
        <p:cNvPr id="391" name="Shape 391"/>
        <p:cNvGrpSpPr/>
        <p:nvPr/>
      </p:nvGrpSpPr>
      <p:grpSpPr>
        <a:xfrm>
          <a:off x="0" y="0"/>
          <a:ext cx="0" cy="0"/>
          <a:chOff x="0" y="0"/>
          <a:chExt cx="0" cy="0"/>
        </a:xfrm>
      </p:grpSpPr>
      <p:sp>
        <p:nvSpPr>
          <p:cNvPr id="392" name="Google Shape;392;gaec9a7ce72_0_26"/>
          <p:cNvSpPr txBox="1"/>
          <p:nvPr/>
        </p:nvSpPr>
        <p:spPr>
          <a:xfrm>
            <a:off x="1493550" y="301625"/>
            <a:ext cx="6156900" cy="6462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3600"/>
              <a:buFont typeface="Arial"/>
              <a:buNone/>
            </a:pPr>
            <a:r>
              <a:rPr b="1" i="0" lang="pt-BR" sz="3000" u="none" cap="none" strike="noStrike">
                <a:solidFill>
                  <a:schemeClr val="lt1"/>
                </a:solidFill>
                <a:latin typeface="Palatino Linotype"/>
                <a:ea typeface="Palatino Linotype"/>
                <a:cs typeface="Palatino Linotype"/>
                <a:sym typeface="Palatino Linotype"/>
              </a:rPr>
              <a:t>ÁREAS DE IMPACTO E REGIÃO</a:t>
            </a:r>
            <a:endParaRPr b="0" i="0" sz="3000" u="none" cap="none" strike="noStrike">
              <a:solidFill>
                <a:srgbClr val="000000"/>
              </a:solidFill>
              <a:latin typeface="Palatino Linotype"/>
              <a:ea typeface="Palatino Linotype"/>
              <a:cs typeface="Palatino Linotype"/>
              <a:sym typeface="Palatino Linotype"/>
            </a:endParaRPr>
          </a:p>
        </p:txBody>
      </p:sp>
      <p:pic>
        <p:nvPicPr>
          <p:cNvPr id="393" name="Google Shape;393;gaec9a7ce72_0_26"/>
          <p:cNvPicPr preferRelativeResize="0"/>
          <p:nvPr/>
        </p:nvPicPr>
        <p:blipFill rotWithShape="1">
          <a:blip r:embed="rId3">
            <a:alphaModFix/>
          </a:blip>
          <a:srcRect b="0" l="0" r="0" t="0"/>
          <a:stretch/>
        </p:blipFill>
        <p:spPr>
          <a:xfrm>
            <a:off x="1709774" y="985676"/>
            <a:ext cx="5724451" cy="5236825"/>
          </a:xfrm>
          <a:prstGeom prst="rect">
            <a:avLst/>
          </a:prstGeom>
          <a:noFill/>
          <a:ln>
            <a:noFill/>
          </a:ln>
        </p:spPr>
      </p:pic>
      <p:pic>
        <p:nvPicPr>
          <p:cNvPr descr="C:\Users\cliente\Desktop\CAMALEÃO\Imagens Camaleão\branco-.png" id="394" name="Google Shape;394;gaec9a7ce72_0_26"/>
          <p:cNvPicPr preferRelativeResize="0"/>
          <p:nvPr/>
        </p:nvPicPr>
        <p:blipFill rotWithShape="1">
          <a:blip r:embed="rId4">
            <a:alphaModFix/>
          </a:blip>
          <a:srcRect b="0" l="0" r="0" t="0"/>
          <a:stretch/>
        </p:blipFill>
        <p:spPr>
          <a:xfrm>
            <a:off x="7399242" y="5989289"/>
            <a:ext cx="953100" cy="953100"/>
          </a:xfrm>
          <a:prstGeom prst="rect">
            <a:avLst/>
          </a:prstGeom>
          <a:noFill/>
          <a:ln>
            <a:noFill/>
          </a:ln>
        </p:spPr>
      </p:pic>
      <p:pic>
        <p:nvPicPr>
          <p:cNvPr id="395" name="Google Shape;395;gaec9a7ce72_0_26"/>
          <p:cNvPicPr preferRelativeResize="0"/>
          <p:nvPr/>
        </p:nvPicPr>
        <p:blipFill rotWithShape="1">
          <a:blip r:embed="rId5">
            <a:alphaModFix/>
          </a:blip>
          <a:srcRect b="0" l="0" r="0" t="0"/>
          <a:stretch/>
        </p:blipFill>
        <p:spPr>
          <a:xfrm>
            <a:off x="8276142" y="6065430"/>
            <a:ext cx="856700" cy="800825"/>
          </a:xfrm>
          <a:prstGeom prst="rect">
            <a:avLst/>
          </a:prstGeom>
          <a:noFill/>
          <a:ln>
            <a:noFill/>
          </a:ln>
        </p:spPr>
      </p:pic>
      <p:sp>
        <p:nvSpPr>
          <p:cNvPr id="396" name="Google Shape;396;gaec9a7ce72_0_26"/>
          <p:cNvSpPr txBox="1"/>
          <p:nvPr/>
        </p:nvSpPr>
        <p:spPr>
          <a:xfrm>
            <a:off x="135475" y="6388871"/>
            <a:ext cx="3688500" cy="5013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100"/>
              <a:buFont typeface="Arial"/>
              <a:buNone/>
            </a:pPr>
            <a:r>
              <a:rPr b="0" i="0" lang="pt-BR" sz="1100" u="none" cap="none" strike="noStrike">
                <a:solidFill>
                  <a:srgbClr val="FFFFFF"/>
                </a:solidFill>
                <a:latin typeface="Arial"/>
                <a:ea typeface="Arial"/>
                <a:cs typeface="Arial"/>
                <a:sym typeface="Arial"/>
              </a:rPr>
              <a:t>Fonte: Mapa de Impacto 2019 | Retrato Geral do Ecossistema – Pipe.Social</a:t>
            </a:r>
            <a:endParaRPr b="0" i="0" sz="1100" u="none" cap="none" strike="noStrike">
              <a:solidFill>
                <a:srgbClr val="FFFFFF"/>
              </a:solidFill>
              <a:latin typeface="Arial"/>
              <a:ea typeface="Arial"/>
              <a:cs typeface="Arial"/>
              <a:sym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CBCBE"/>
        </a:solidFill>
      </p:bgPr>
    </p:bg>
    <p:spTree>
      <p:nvGrpSpPr>
        <p:cNvPr id="400" name="Shape 400"/>
        <p:cNvGrpSpPr/>
        <p:nvPr/>
      </p:nvGrpSpPr>
      <p:grpSpPr>
        <a:xfrm>
          <a:off x="0" y="0"/>
          <a:ext cx="0" cy="0"/>
          <a:chOff x="0" y="0"/>
          <a:chExt cx="0" cy="0"/>
        </a:xfrm>
      </p:grpSpPr>
      <p:sp>
        <p:nvSpPr>
          <p:cNvPr id="401" name="Google Shape;401;gaec9a7ce72_0_0"/>
          <p:cNvSpPr txBox="1"/>
          <p:nvPr/>
        </p:nvSpPr>
        <p:spPr>
          <a:xfrm>
            <a:off x="2819850" y="147350"/>
            <a:ext cx="3504300" cy="6462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3600"/>
              <a:buFont typeface="Arial"/>
              <a:buNone/>
            </a:pPr>
            <a:r>
              <a:rPr b="1" i="0" lang="pt-BR" sz="3000" u="none" cap="none" strike="noStrike">
                <a:solidFill>
                  <a:schemeClr val="lt1"/>
                </a:solidFill>
                <a:latin typeface="Palatino Linotype"/>
                <a:ea typeface="Palatino Linotype"/>
                <a:cs typeface="Palatino Linotype"/>
                <a:sym typeface="Palatino Linotype"/>
              </a:rPr>
              <a:t>OPORTUNIDADE</a:t>
            </a:r>
            <a:endParaRPr b="0" i="0" sz="3000" u="none" cap="none" strike="noStrike">
              <a:solidFill>
                <a:srgbClr val="000000"/>
              </a:solidFill>
              <a:latin typeface="Palatino Linotype"/>
              <a:ea typeface="Palatino Linotype"/>
              <a:cs typeface="Palatino Linotype"/>
              <a:sym typeface="Palatino Linotype"/>
            </a:endParaRPr>
          </a:p>
        </p:txBody>
      </p:sp>
      <p:sp>
        <p:nvSpPr>
          <p:cNvPr id="402" name="Google Shape;402;gaec9a7ce72_0_0"/>
          <p:cNvSpPr txBox="1"/>
          <p:nvPr/>
        </p:nvSpPr>
        <p:spPr>
          <a:xfrm>
            <a:off x="715950" y="1006950"/>
            <a:ext cx="7712100" cy="485100"/>
          </a:xfrm>
          <a:prstGeom prst="rect">
            <a:avLst/>
          </a:prstGeom>
          <a:noFill/>
          <a:ln>
            <a:noFill/>
          </a:ln>
        </p:spPr>
        <p:txBody>
          <a:bodyPr anchorCtr="0" anchor="t" bIns="45700" lIns="91425" spcFirstLastPara="1" rIns="91425" wrap="square" tIns="45700">
            <a:noAutofit/>
          </a:bodyPr>
          <a:lstStyle/>
          <a:p>
            <a:pPr indent="0" lvl="0" marL="0" marR="0" rtl="0" algn="l">
              <a:lnSpc>
                <a:spcPct val="120000"/>
              </a:lnSpc>
              <a:spcBef>
                <a:spcPts val="0"/>
              </a:spcBef>
              <a:spcAft>
                <a:spcPts val="0"/>
              </a:spcAft>
              <a:buClr>
                <a:schemeClr val="dk1"/>
              </a:buClr>
              <a:buSzPts val="1100"/>
              <a:buFont typeface="Arial"/>
              <a:buNone/>
            </a:pPr>
            <a:r>
              <a:rPr b="0" i="0" lang="pt-BR" sz="2100" u="none" cap="none" strike="noStrike">
                <a:solidFill>
                  <a:srgbClr val="FFFFFF"/>
                </a:solidFill>
                <a:latin typeface="Palatino Linotype"/>
                <a:ea typeface="Palatino Linotype"/>
                <a:cs typeface="Palatino Linotype"/>
                <a:sym typeface="Palatino Linotype"/>
              </a:rPr>
              <a:t>ESG: o que é e por que investidores precisam ficar de olho nele?</a:t>
            </a:r>
            <a:endParaRPr b="0" i="0" sz="2100" u="none" cap="none" strike="noStrike">
              <a:solidFill>
                <a:srgbClr val="FFFFFF"/>
              </a:solidFill>
              <a:latin typeface="Palatino Linotype"/>
              <a:ea typeface="Palatino Linotype"/>
              <a:cs typeface="Palatino Linotype"/>
              <a:sym typeface="Palatino Linotype"/>
            </a:endParaRPr>
          </a:p>
          <a:p>
            <a:pPr indent="0" lvl="0" marL="0" marR="0" rtl="0" algn="just">
              <a:lnSpc>
                <a:spcPct val="100000"/>
              </a:lnSpc>
              <a:spcBef>
                <a:spcPts val="0"/>
              </a:spcBef>
              <a:spcAft>
                <a:spcPts val="0"/>
              </a:spcAft>
              <a:buClr>
                <a:srgbClr val="000000"/>
              </a:buClr>
              <a:buSzPts val="2600"/>
              <a:buFont typeface="Arial"/>
              <a:buNone/>
            </a:pPr>
            <a:r>
              <a:t/>
            </a:r>
            <a:endParaRPr b="0" i="0" sz="1700" u="none" cap="none" strike="noStrike">
              <a:solidFill>
                <a:srgbClr val="FFFFFF"/>
              </a:solidFill>
              <a:latin typeface="Palatino Linotype"/>
              <a:ea typeface="Palatino Linotype"/>
              <a:cs typeface="Palatino Linotype"/>
              <a:sym typeface="Palatino Linotype"/>
            </a:endParaRPr>
          </a:p>
        </p:txBody>
      </p:sp>
      <p:sp>
        <p:nvSpPr>
          <p:cNvPr id="403" name="Google Shape;403;gaec9a7ce72_0_0"/>
          <p:cNvSpPr txBox="1"/>
          <p:nvPr/>
        </p:nvSpPr>
        <p:spPr>
          <a:xfrm>
            <a:off x="1188450" y="3352800"/>
            <a:ext cx="6767100" cy="3180900"/>
          </a:xfrm>
          <a:prstGeom prst="rect">
            <a:avLst/>
          </a:prstGeom>
          <a:noFill/>
          <a:ln>
            <a:noFill/>
          </a:ln>
        </p:spPr>
        <p:txBody>
          <a:bodyPr anchorCtr="0" anchor="t" bIns="45700" lIns="91425" spcFirstLastPara="1" rIns="91425" wrap="square" tIns="45700">
            <a:noAutofit/>
          </a:bodyPr>
          <a:lstStyle/>
          <a:p>
            <a:pPr indent="0" lvl="0" marL="0" marR="0" rtl="0" algn="just">
              <a:lnSpc>
                <a:spcPct val="160000"/>
              </a:lnSpc>
              <a:spcBef>
                <a:spcPts val="0"/>
              </a:spcBef>
              <a:spcAft>
                <a:spcPts val="0"/>
              </a:spcAft>
              <a:buClr>
                <a:srgbClr val="000000"/>
              </a:buClr>
              <a:buSzPts val="1100"/>
              <a:buFont typeface="Arial"/>
              <a:buNone/>
            </a:pPr>
            <a:r>
              <a:rPr b="0" i="0" lang="pt-BR" sz="1450" u="none" cap="none" strike="noStrike">
                <a:solidFill>
                  <a:srgbClr val="FFFFFF"/>
                </a:solidFill>
                <a:latin typeface="Palatino Linotype"/>
                <a:ea typeface="Palatino Linotype"/>
                <a:cs typeface="Palatino Linotype"/>
                <a:sym typeface="Palatino Linotype"/>
              </a:rPr>
              <a:t>“O termo ESG está em destaque no mercado. Ele sintetiza critérios de atuação das empresas em áreas que são cada vez mais valorizadas por investidores no momento de investir seu capital. Estamos falando de questões ambientais, sociais e de governança.</a:t>
            </a:r>
            <a:endParaRPr b="0" i="0" sz="1450" u="none" cap="none" strike="noStrike">
              <a:solidFill>
                <a:srgbClr val="FFFFFF"/>
              </a:solidFill>
              <a:latin typeface="Palatino Linotype"/>
              <a:ea typeface="Palatino Linotype"/>
              <a:cs typeface="Palatino Linotype"/>
              <a:sym typeface="Palatino Linotype"/>
            </a:endParaRPr>
          </a:p>
          <a:p>
            <a:pPr indent="0" lvl="0" marL="0" marR="0" rtl="0" algn="just">
              <a:lnSpc>
                <a:spcPct val="160000"/>
              </a:lnSpc>
              <a:spcBef>
                <a:spcPts val="1100"/>
              </a:spcBef>
              <a:spcAft>
                <a:spcPts val="0"/>
              </a:spcAft>
              <a:buClr>
                <a:srgbClr val="000000"/>
              </a:buClr>
              <a:buSzPts val="1100"/>
              <a:buFont typeface="Arial"/>
              <a:buNone/>
            </a:pPr>
            <a:r>
              <a:rPr b="0" i="0" lang="pt-BR" sz="1450" u="none" cap="none" strike="noStrike">
                <a:solidFill>
                  <a:srgbClr val="FFFFFF"/>
                </a:solidFill>
                <a:latin typeface="Palatino Linotype"/>
                <a:ea typeface="Palatino Linotype"/>
                <a:cs typeface="Palatino Linotype"/>
                <a:sym typeface="Palatino Linotype"/>
              </a:rPr>
              <a:t>Tais fatores podem ter grande influências no valor de uma companhia. Eles também podem ajudar a identificar empresas com um modelo de negócios competitivo para o futuro. Ou seja, caracterizam organizações que podem ser bem-sucedidas no longo prazo.” </a:t>
            </a:r>
            <a:endParaRPr b="0" i="0" sz="1250" u="none" cap="none" strike="noStrike">
              <a:solidFill>
                <a:srgbClr val="FFFFFF"/>
              </a:solidFill>
              <a:latin typeface="Palatino Linotype"/>
              <a:ea typeface="Palatino Linotype"/>
              <a:cs typeface="Palatino Linotype"/>
              <a:sym typeface="Palatino Linotype"/>
            </a:endParaRPr>
          </a:p>
          <a:p>
            <a:pPr indent="0" lvl="0" marL="0" marR="0" rtl="0" algn="just">
              <a:lnSpc>
                <a:spcPct val="160000"/>
              </a:lnSpc>
              <a:spcBef>
                <a:spcPts val="1100"/>
              </a:spcBef>
              <a:spcAft>
                <a:spcPts val="0"/>
              </a:spcAft>
              <a:buClr>
                <a:srgbClr val="000000"/>
              </a:buClr>
              <a:buSzPts val="1100"/>
              <a:buFont typeface="Arial"/>
              <a:buNone/>
            </a:pPr>
            <a:r>
              <a:rPr b="0" i="0" lang="pt-BR" sz="1450" u="none" cap="none" strike="noStrike">
                <a:solidFill>
                  <a:srgbClr val="FFFFFF"/>
                </a:solidFill>
                <a:latin typeface="Palatino Linotype"/>
                <a:ea typeface="Palatino Linotype"/>
                <a:cs typeface="Palatino Linotype"/>
                <a:sym typeface="Palatino Linotype"/>
              </a:rPr>
              <a:t>Fonte: </a:t>
            </a:r>
            <a:r>
              <a:rPr b="0" i="0" lang="pt-BR" sz="1150" u="none" cap="none" strike="noStrike">
                <a:solidFill>
                  <a:srgbClr val="FFFFFF"/>
                </a:solidFill>
                <a:latin typeface="Palatino Linotype"/>
                <a:ea typeface="Palatino Linotype"/>
                <a:cs typeface="Palatino Linotype"/>
                <a:sym typeface="Palatino Linotype"/>
              </a:rPr>
              <a:t>ttps://valoreducacao.com.br/esg-o-que-e-e-por-que-investidores-precisam-ficar-de-olho-nele/</a:t>
            </a:r>
            <a:endParaRPr b="0" i="0" sz="1150" u="none" cap="none" strike="noStrike">
              <a:solidFill>
                <a:srgbClr val="FFFFFF"/>
              </a:solidFill>
              <a:latin typeface="Palatino Linotype"/>
              <a:ea typeface="Palatino Linotype"/>
              <a:cs typeface="Palatino Linotype"/>
              <a:sym typeface="Palatino Linotype"/>
            </a:endParaRPr>
          </a:p>
          <a:p>
            <a:pPr indent="0" lvl="0" marL="0" marR="0" rtl="0" algn="just">
              <a:lnSpc>
                <a:spcPct val="120000"/>
              </a:lnSpc>
              <a:spcBef>
                <a:spcPts val="1100"/>
              </a:spcBef>
              <a:spcAft>
                <a:spcPts val="0"/>
              </a:spcAft>
              <a:buClr>
                <a:srgbClr val="000000"/>
              </a:buClr>
              <a:buSzPts val="1100"/>
              <a:buFont typeface="Arial"/>
              <a:buNone/>
            </a:pPr>
            <a:r>
              <a:t/>
            </a:r>
            <a:endParaRPr b="0" i="0" sz="3500" u="none" cap="none" strike="noStrike">
              <a:solidFill>
                <a:srgbClr val="FFFFFF"/>
              </a:solidFill>
              <a:latin typeface="Palatino Linotype"/>
              <a:ea typeface="Palatino Linotype"/>
              <a:cs typeface="Palatino Linotype"/>
              <a:sym typeface="Palatino Linotype"/>
            </a:endParaRPr>
          </a:p>
          <a:p>
            <a:pPr indent="0" lvl="0" marL="0" marR="0" rtl="0" algn="just">
              <a:lnSpc>
                <a:spcPct val="100000"/>
              </a:lnSpc>
              <a:spcBef>
                <a:spcPts val="0"/>
              </a:spcBef>
              <a:spcAft>
                <a:spcPts val="0"/>
              </a:spcAft>
              <a:buClr>
                <a:srgbClr val="000000"/>
              </a:buClr>
              <a:buSzPts val="3100"/>
              <a:buFont typeface="Arial"/>
              <a:buNone/>
            </a:pPr>
            <a:r>
              <a:t/>
            </a:r>
            <a:endParaRPr b="0" i="0" sz="3100" u="none" cap="none" strike="noStrike">
              <a:solidFill>
                <a:srgbClr val="FFFFFF"/>
              </a:solidFill>
              <a:latin typeface="Palatino Linotype"/>
              <a:ea typeface="Palatino Linotype"/>
              <a:cs typeface="Palatino Linotype"/>
              <a:sym typeface="Palatino Linotype"/>
            </a:endParaRPr>
          </a:p>
        </p:txBody>
      </p:sp>
      <p:pic>
        <p:nvPicPr>
          <p:cNvPr id="404" name="Google Shape;404;gaec9a7ce72_0_0"/>
          <p:cNvPicPr preferRelativeResize="0"/>
          <p:nvPr/>
        </p:nvPicPr>
        <p:blipFill rotWithShape="1">
          <a:blip r:embed="rId3">
            <a:alphaModFix/>
          </a:blip>
          <a:srcRect b="0" l="0" r="0" t="0"/>
          <a:stretch/>
        </p:blipFill>
        <p:spPr>
          <a:xfrm>
            <a:off x="3596551" y="1506088"/>
            <a:ext cx="1622849" cy="1622848"/>
          </a:xfrm>
          <a:prstGeom prst="rect">
            <a:avLst/>
          </a:prstGeom>
          <a:noFill/>
          <a:ln>
            <a:noFill/>
          </a:ln>
        </p:spPr>
      </p:pic>
      <p:pic>
        <p:nvPicPr>
          <p:cNvPr descr="C:\Users\cliente\Desktop\CAMALEÃO\Imagens Camaleão\branco-.png" id="405" name="Google Shape;405;gaec9a7ce72_0_0"/>
          <p:cNvPicPr preferRelativeResize="0"/>
          <p:nvPr/>
        </p:nvPicPr>
        <p:blipFill rotWithShape="1">
          <a:blip r:embed="rId4">
            <a:alphaModFix/>
          </a:blip>
          <a:srcRect b="0" l="0" r="0" t="0"/>
          <a:stretch/>
        </p:blipFill>
        <p:spPr>
          <a:xfrm>
            <a:off x="-35183" y="5989277"/>
            <a:ext cx="953100" cy="953100"/>
          </a:xfrm>
          <a:prstGeom prst="rect">
            <a:avLst/>
          </a:prstGeom>
          <a:noFill/>
          <a:ln>
            <a:noFill/>
          </a:ln>
        </p:spPr>
      </p:pic>
      <p:pic>
        <p:nvPicPr>
          <p:cNvPr id="406" name="Google Shape;406;gaec9a7ce72_0_0"/>
          <p:cNvPicPr preferRelativeResize="0"/>
          <p:nvPr/>
        </p:nvPicPr>
        <p:blipFill rotWithShape="1">
          <a:blip r:embed="rId5">
            <a:alphaModFix/>
          </a:blip>
          <a:srcRect b="0" l="0" r="0" t="0"/>
          <a:stretch/>
        </p:blipFill>
        <p:spPr>
          <a:xfrm>
            <a:off x="8276142" y="6065430"/>
            <a:ext cx="856700" cy="800825"/>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0124D"/>
        </a:solidFill>
      </p:bgPr>
    </p:bg>
    <p:spTree>
      <p:nvGrpSpPr>
        <p:cNvPr id="410" name="Shape 410"/>
        <p:cNvGrpSpPr/>
        <p:nvPr/>
      </p:nvGrpSpPr>
      <p:grpSpPr>
        <a:xfrm>
          <a:off x="0" y="0"/>
          <a:ext cx="0" cy="0"/>
          <a:chOff x="0" y="0"/>
          <a:chExt cx="0" cy="0"/>
        </a:xfrm>
      </p:grpSpPr>
      <p:pic>
        <p:nvPicPr>
          <p:cNvPr id="411" name="Google Shape;411;g8f779a7a87_1_130"/>
          <p:cNvPicPr preferRelativeResize="0"/>
          <p:nvPr/>
        </p:nvPicPr>
        <p:blipFill rotWithShape="1">
          <a:blip r:embed="rId3">
            <a:alphaModFix/>
          </a:blip>
          <a:srcRect b="0" l="0" r="7799" t="1215"/>
          <a:stretch/>
        </p:blipFill>
        <p:spPr>
          <a:xfrm>
            <a:off x="-44575" y="-41150"/>
            <a:ext cx="9330167" cy="6997625"/>
          </a:xfrm>
          <a:prstGeom prst="rect">
            <a:avLst/>
          </a:prstGeom>
          <a:noFill/>
          <a:ln>
            <a:noFill/>
          </a:ln>
        </p:spPr>
      </p:pic>
      <p:pic>
        <p:nvPicPr>
          <p:cNvPr descr="C:\Users\cliente\Desktop\CAMALEÃO\Imagens Camaleão\branco-.png" id="412" name="Google Shape;412;g8f779a7a87_1_130"/>
          <p:cNvPicPr preferRelativeResize="0"/>
          <p:nvPr/>
        </p:nvPicPr>
        <p:blipFill rotWithShape="1">
          <a:blip r:embed="rId4">
            <a:alphaModFix/>
          </a:blip>
          <a:srcRect b="0" l="0" r="0" t="0"/>
          <a:stretch/>
        </p:blipFill>
        <p:spPr>
          <a:xfrm>
            <a:off x="7877908" y="5690380"/>
            <a:ext cx="1266092" cy="1266092"/>
          </a:xfrm>
          <a:prstGeom prst="rect">
            <a:avLst/>
          </a:prstGeom>
          <a:noFill/>
          <a:ln>
            <a:noFill/>
          </a:ln>
        </p:spPr>
      </p:pic>
      <p:sp>
        <p:nvSpPr>
          <p:cNvPr id="413" name="Google Shape;413;g8f779a7a87_1_130"/>
          <p:cNvSpPr txBox="1"/>
          <p:nvPr/>
        </p:nvSpPr>
        <p:spPr>
          <a:xfrm>
            <a:off x="109650" y="-12900"/>
            <a:ext cx="4831800" cy="1033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4800"/>
              <a:buFont typeface="Arial"/>
              <a:buNone/>
            </a:pPr>
            <a:r>
              <a:rPr b="1" i="0" lang="pt-BR" sz="4800" u="none" cap="none" strike="noStrike">
                <a:solidFill>
                  <a:srgbClr val="FFFFFF"/>
                </a:solidFill>
                <a:latin typeface="Palatino Linotype"/>
                <a:ea typeface="Palatino Linotype"/>
                <a:cs typeface="Palatino Linotype"/>
                <a:sym typeface="Palatino Linotype"/>
              </a:rPr>
              <a:t>Vamos nessa?</a:t>
            </a:r>
            <a:endParaRPr b="0" i="0" sz="4800" u="none" cap="none" strike="noStrike">
              <a:solidFill>
                <a:srgbClr val="FFFFFF"/>
              </a:solidFill>
              <a:latin typeface="Arial"/>
              <a:ea typeface="Arial"/>
              <a:cs typeface="Arial"/>
              <a:sym typeface="Arial"/>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CBCBE"/>
        </a:solidFill>
      </p:bgPr>
    </p:bg>
    <p:spTree>
      <p:nvGrpSpPr>
        <p:cNvPr id="417" name="Shape 417"/>
        <p:cNvGrpSpPr/>
        <p:nvPr/>
      </p:nvGrpSpPr>
      <p:grpSpPr>
        <a:xfrm>
          <a:off x="0" y="0"/>
          <a:ext cx="0" cy="0"/>
          <a:chOff x="0" y="0"/>
          <a:chExt cx="0" cy="0"/>
        </a:xfrm>
      </p:grpSpPr>
      <p:pic>
        <p:nvPicPr>
          <p:cNvPr descr="Resultado de imagem para parceiros" id="418" name="Google Shape;418;g60476482a0_0_0"/>
          <p:cNvPicPr preferRelativeResize="0"/>
          <p:nvPr/>
        </p:nvPicPr>
        <p:blipFill rotWithShape="1">
          <a:blip r:embed="rId3">
            <a:alphaModFix/>
          </a:blip>
          <a:srcRect b="0" l="0" r="20502" t="0"/>
          <a:stretch/>
        </p:blipFill>
        <p:spPr>
          <a:xfrm>
            <a:off x="0" y="-490825"/>
            <a:ext cx="9144001" cy="7778700"/>
          </a:xfrm>
          <a:prstGeom prst="rect">
            <a:avLst/>
          </a:prstGeom>
          <a:noFill/>
          <a:ln>
            <a:noFill/>
          </a:ln>
        </p:spPr>
      </p:pic>
      <p:sp>
        <p:nvSpPr>
          <p:cNvPr id="419" name="Google Shape;419;g60476482a0_0_0"/>
          <p:cNvSpPr txBox="1"/>
          <p:nvPr>
            <p:ph idx="1" type="body"/>
          </p:nvPr>
        </p:nvSpPr>
        <p:spPr>
          <a:xfrm>
            <a:off x="457200" y="2217275"/>
            <a:ext cx="8229600" cy="2362500"/>
          </a:xfrm>
          <a:prstGeom prst="rect">
            <a:avLst/>
          </a:prstGeom>
          <a:noFill/>
          <a:ln>
            <a:noFill/>
          </a:ln>
        </p:spPr>
        <p:txBody>
          <a:bodyPr anchorCtr="0" anchor="t" bIns="45700" lIns="91425" spcFirstLastPara="1" rIns="91425" wrap="square" tIns="45700">
            <a:noAutofit/>
          </a:bodyPr>
          <a:lstStyle/>
          <a:p>
            <a:pPr indent="0" lvl="0" marL="0" rtl="0" algn="ctr">
              <a:lnSpc>
                <a:spcPct val="100000"/>
              </a:lnSpc>
              <a:spcBef>
                <a:spcPts val="560"/>
              </a:spcBef>
              <a:spcAft>
                <a:spcPts val="0"/>
              </a:spcAft>
              <a:buClr>
                <a:schemeClr val="lt1"/>
              </a:buClr>
              <a:buSzPts val="2800"/>
              <a:buNone/>
            </a:pPr>
            <a:r>
              <a:rPr b="1" lang="pt-BR" sz="2800">
                <a:solidFill>
                  <a:schemeClr val="lt1"/>
                </a:solidFill>
                <a:latin typeface="Verdana"/>
                <a:ea typeface="Verdana"/>
                <a:cs typeface="Verdana"/>
                <a:sym typeface="Verdana"/>
              </a:rPr>
              <a:t>NÚCLEO CAMALEÃO</a:t>
            </a:r>
            <a:endParaRPr/>
          </a:p>
          <a:p>
            <a:pPr indent="0" lvl="0" marL="0" rtl="0" algn="ctr">
              <a:lnSpc>
                <a:spcPct val="100000"/>
              </a:lnSpc>
              <a:spcBef>
                <a:spcPts val="560"/>
              </a:spcBef>
              <a:spcAft>
                <a:spcPts val="0"/>
              </a:spcAft>
              <a:buClr>
                <a:srgbClr val="FEFEFE"/>
              </a:buClr>
              <a:buSzPts val="2800"/>
              <a:buNone/>
            </a:pPr>
            <a:r>
              <a:t/>
            </a:r>
            <a:endParaRPr sz="2800">
              <a:solidFill>
                <a:schemeClr val="lt1"/>
              </a:solidFill>
              <a:latin typeface="Verdana"/>
              <a:ea typeface="Verdana"/>
              <a:cs typeface="Verdana"/>
              <a:sym typeface="Verdana"/>
            </a:endParaRPr>
          </a:p>
          <a:p>
            <a:pPr indent="0" lvl="0" marL="0" rtl="0" algn="just">
              <a:lnSpc>
                <a:spcPct val="100000"/>
              </a:lnSpc>
              <a:spcBef>
                <a:spcPts val="480"/>
              </a:spcBef>
              <a:spcAft>
                <a:spcPts val="0"/>
              </a:spcAft>
              <a:buClr>
                <a:schemeClr val="lt1"/>
              </a:buClr>
              <a:buSzPts val="2400"/>
              <a:buNone/>
            </a:pPr>
            <a:r>
              <a:rPr lang="pt-BR">
                <a:solidFill>
                  <a:schemeClr val="lt1"/>
                </a:solidFill>
                <a:latin typeface="Verdana"/>
                <a:ea typeface="Verdana"/>
                <a:cs typeface="Verdana"/>
                <a:sym typeface="Verdana"/>
              </a:rPr>
              <a:t>Nossa missão é inspirar as pessoas a desenvolver a consciência ambiental e a empreender com sustentabilidade financeira, social e ambiental.</a:t>
            </a:r>
            <a:endParaRPr>
              <a:solidFill>
                <a:schemeClr val="lt1"/>
              </a:solidFill>
              <a:latin typeface="Verdana"/>
              <a:ea typeface="Verdana"/>
              <a:cs typeface="Verdana"/>
              <a:sym typeface="Verdana"/>
            </a:endParaRPr>
          </a:p>
          <a:p>
            <a:pPr indent="0" lvl="0" marL="0" rtl="0" algn="just">
              <a:lnSpc>
                <a:spcPct val="100000"/>
              </a:lnSpc>
              <a:spcBef>
                <a:spcPts val="480"/>
              </a:spcBef>
              <a:spcAft>
                <a:spcPts val="0"/>
              </a:spcAft>
              <a:buClr>
                <a:schemeClr val="lt1"/>
              </a:buClr>
              <a:buSzPts val="2400"/>
              <a:buNone/>
            </a:pPr>
            <a:r>
              <a:t/>
            </a:r>
            <a:endParaRPr>
              <a:solidFill>
                <a:schemeClr val="lt1"/>
              </a:solidFill>
              <a:latin typeface="Verdana"/>
              <a:ea typeface="Verdana"/>
              <a:cs typeface="Verdana"/>
              <a:sym typeface="Verdana"/>
            </a:endParaRPr>
          </a:p>
          <a:p>
            <a:pPr indent="0" lvl="0" marL="0" rtl="0" algn="just">
              <a:lnSpc>
                <a:spcPct val="100000"/>
              </a:lnSpc>
              <a:spcBef>
                <a:spcPts val="480"/>
              </a:spcBef>
              <a:spcAft>
                <a:spcPts val="0"/>
              </a:spcAft>
              <a:buClr>
                <a:schemeClr val="lt1"/>
              </a:buClr>
              <a:buSzPts val="2400"/>
              <a:buNone/>
            </a:pPr>
            <a:r>
              <a:t/>
            </a:r>
            <a:endParaRPr>
              <a:solidFill>
                <a:schemeClr val="lt1"/>
              </a:solidFill>
              <a:latin typeface="Verdana"/>
              <a:ea typeface="Verdana"/>
              <a:cs typeface="Verdana"/>
              <a:sym typeface="Verdana"/>
            </a:endParaRPr>
          </a:p>
          <a:p>
            <a:pPr indent="0" lvl="0" marL="0" rtl="0" algn="just">
              <a:lnSpc>
                <a:spcPct val="100000"/>
              </a:lnSpc>
              <a:spcBef>
                <a:spcPts val="480"/>
              </a:spcBef>
              <a:spcAft>
                <a:spcPts val="0"/>
              </a:spcAft>
              <a:buClr>
                <a:srgbClr val="FEFEFE"/>
              </a:buClr>
              <a:buSzPts val="2400"/>
              <a:buNone/>
            </a:pPr>
            <a:r>
              <a:t/>
            </a:r>
            <a:endParaRPr>
              <a:solidFill>
                <a:schemeClr val="lt1"/>
              </a:solidFill>
              <a:latin typeface="Verdana"/>
              <a:ea typeface="Verdana"/>
              <a:cs typeface="Verdana"/>
              <a:sym typeface="Verdana"/>
            </a:endParaRPr>
          </a:p>
          <a:p>
            <a:pPr indent="0" lvl="0" marL="0" rtl="0" algn="just">
              <a:lnSpc>
                <a:spcPct val="100000"/>
              </a:lnSpc>
              <a:spcBef>
                <a:spcPts val="480"/>
              </a:spcBef>
              <a:spcAft>
                <a:spcPts val="0"/>
              </a:spcAft>
              <a:buClr>
                <a:srgbClr val="FEFEFE"/>
              </a:buClr>
              <a:buSzPts val="2400"/>
              <a:buNone/>
            </a:pPr>
            <a:r>
              <a:t/>
            </a:r>
            <a:endParaRPr>
              <a:solidFill>
                <a:schemeClr val="lt1"/>
              </a:solidFill>
              <a:latin typeface="Verdana"/>
              <a:ea typeface="Verdana"/>
              <a:cs typeface="Verdana"/>
              <a:sym typeface="Verdana"/>
            </a:endParaRPr>
          </a:p>
          <a:p>
            <a:pPr indent="0" lvl="0" marL="0" rtl="0" algn="just">
              <a:lnSpc>
                <a:spcPct val="100000"/>
              </a:lnSpc>
              <a:spcBef>
                <a:spcPts val="480"/>
              </a:spcBef>
              <a:spcAft>
                <a:spcPts val="0"/>
              </a:spcAft>
              <a:buClr>
                <a:srgbClr val="FEFEFE"/>
              </a:buClr>
              <a:buSzPts val="2400"/>
              <a:buNone/>
            </a:pPr>
            <a:r>
              <a:t/>
            </a:r>
            <a:endParaRPr>
              <a:solidFill>
                <a:schemeClr val="lt1"/>
              </a:solidFill>
              <a:latin typeface="Verdana"/>
              <a:ea typeface="Verdana"/>
              <a:cs typeface="Verdana"/>
              <a:sym typeface="Verdana"/>
            </a:endParaRPr>
          </a:p>
          <a:p>
            <a:pPr indent="0" lvl="0" marL="0" rtl="0" algn="l">
              <a:lnSpc>
                <a:spcPct val="100000"/>
              </a:lnSpc>
              <a:spcBef>
                <a:spcPts val="0"/>
              </a:spcBef>
              <a:spcAft>
                <a:spcPts val="0"/>
              </a:spcAft>
              <a:buClr>
                <a:schemeClr val="dk1"/>
              </a:buClr>
              <a:buSzPts val="1100"/>
              <a:buFont typeface="Arial"/>
              <a:buNone/>
            </a:pPr>
            <a:r>
              <a:t/>
            </a:r>
            <a:endParaRPr>
              <a:solidFill>
                <a:schemeClr val="lt1"/>
              </a:solidFill>
              <a:latin typeface="Verdana"/>
              <a:ea typeface="Verdana"/>
              <a:cs typeface="Verdana"/>
              <a:sym typeface="Verdana"/>
            </a:endParaRPr>
          </a:p>
          <a:p>
            <a:pPr indent="0" lvl="0" marL="0" rtl="0" algn="ctr">
              <a:lnSpc>
                <a:spcPct val="100000"/>
              </a:lnSpc>
              <a:spcBef>
                <a:spcPts val="560"/>
              </a:spcBef>
              <a:spcAft>
                <a:spcPts val="0"/>
              </a:spcAft>
              <a:buClr>
                <a:srgbClr val="FEFEFE"/>
              </a:buClr>
              <a:buSzPts val="2800"/>
              <a:buNone/>
            </a:pPr>
            <a:r>
              <a:t/>
            </a:r>
            <a:endParaRPr sz="2800">
              <a:solidFill>
                <a:schemeClr val="lt1"/>
              </a:solidFill>
              <a:latin typeface="Verdana"/>
              <a:ea typeface="Verdana"/>
              <a:cs typeface="Verdana"/>
              <a:sym typeface="Verdana"/>
            </a:endParaRPr>
          </a:p>
          <a:p>
            <a:pPr indent="0" lvl="0" marL="0" rtl="0" algn="ctr">
              <a:lnSpc>
                <a:spcPct val="100000"/>
              </a:lnSpc>
              <a:spcBef>
                <a:spcPts val="560"/>
              </a:spcBef>
              <a:spcAft>
                <a:spcPts val="0"/>
              </a:spcAft>
              <a:buClr>
                <a:srgbClr val="FEFEFE"/>
              </a:buClr>
              <a:buSzPts val="2800"/>
              <a:buNone/>
            </a:pPr>
            <a:r>
              <a:t/>
            </a:r>
            <a:endParaRPr sz="2800">
              <a:solidFill>
                <a:schemeClr val="lt1"/>
              </a:solidFill>
              <a:latin typeface="Verdana"/>
              <a:ea typeface="Verdana"/>
              <a:cs typeface="Verdana"/>
              <a:sym typeface="Verdana"/>
            </a:endParaRPr>
          </a:p>
          <a:p>
            <a:pPr indent="0" lvl="0" marL="0" rtl="0" algn="ctr">
              <a:lnSpc>
                <a:spcPct val="100000"/>
              </a:lnSpc>
              <a:spcBef>
                <a:spcPts val="560"/>
              </a:spcBef>
              <a:spcAft>
                <a:spcPts val="0"/>
              </a:spcAft>
              <a:buClr>
                <a:srgbClr val="FEFEFE"/>
              </a:buClr>
              <a:buSzPts val="2800"/>
              <a:buNone/>
            </a:pPr>
            <a:r>
              <a:t/>
            </a:r>
            <a:endParaRPr sz="2800">
              <a:solidFill>
                <a:schemeClr val="lt1"/>
              </a:solidFill>
              <a:latin typeface="Verdana"/>
              <a:ea typeface="Verdana"/>
              <a:cs typeface="Verdana"/>
              <a:sym typeface="Verdana"/>
            </a:endParaRPr>
          </a:p>
        </p:txBody>
      </p:sp>
      <p:pic>
        <p:nvPicPr>
          <p:cNvPr descr="C:\Users\cliente\Desktop\CAMALEÃO\Imagens Camaleão\branco-.png" id="420" name="Google Shape;420;g60476482a0_0_0"/>
          <p:cNvPicPr preferRelativeResize="0"/>
          <p:nvPr/>
        </p:nvPicPr>
        <p:blipFill rotWithShape="1">
          <a:blip r:embed="rId4">
            <a:alphaModFix/>
          </a:blip>
          <a:srcRect b="0" l="0" r="0" t="0"/>
          <a:stretch/>
        </p:blipFill>
        <p:spPr>
          <a:xfrm>
            <a:off x="7323042" y="5989289"/>
            <a:ext cx="953100" cy="953100"/>
          </a:xfrm>
          <a:prstGeom prst="rect">
            <a:avLst/>
          </a:prstGeom>
          <a:noFill/>
          <a:ln>
            <a:noFill/>
          </a:ln>
        </p:spPr>
      </p:pic>
      <p:pic>
        <p:nvPicPr>
          <p:cNvPr id="421" name="Google Shape;421;g60476482a0_0_0"/>
          <p:cNvPicPr preferRelativeResize="0"/>
          <p:nvPr/>
        </p:nvPicPr>
        <p:blipFill rotWithShape="1">
          <a:blip r:embed="rId5">
            <a:alphaModFix/>
          </a:blip>
          <a:srcRect b="0" l="0" r="0" t="0"/>
          <a:stretch/>
        </p:blipFill>
        <p:spPr>
          <a:xfrm>
            <a:off x="8276142" y="6065430"/>
            <a:ext cx="856700" cy="800825"/>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CBCBE"/>
        </a:solidFill>
      </p:bgPr>
    </p:bg>
    <p:spTree>
      <p:nvGrpSpPr>
        <p:cNvPr id="425" name="Shape 425"/>
        <p:cNvGrpSpPr/>
        <p:nvPr/>
      </p:nvGrpSpPr>
      <p:grpSpPr>
        <a:xfrm>
          <a:off x="0" y="0"/>
          <a:ext cx="0" cy="0"/>
          <a:chOff x="0" y="0"/>
          <a:chExt cx="0" cy="0"/>
        </a:xfrm>
      </p:grpSpPr>
      <p:sp>
        <p:nvSpPr>
          <p:cNvPr id="426" name="Google Shape;426;g60476482a0_0_20"/>
          <p:cNvSpPr txBox="1"/>
          <p:nvPr/>
        </p:nvSpPr>
        <p:spPr>
          <a:xfrm>
            <a:off x="2046750" y="264400"/>
            <a:ext cx="5050500" cy="819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600"/>
              <a:buFont typeface="Arial"/>
              <a:buNone/>
            </a:pPr>
            <a:r>
              <a:rPr b="0" i="0" lang="pt-BR" sz="3600" u="none" cap="none" strike="noStrike">
                <a:solidFill>
                  <a:srgbClr val="FFFFFF"/>
                </a:solidFill>
                <a:latin typeface="Palatino Linotype"/>
                <a:ea typeface="Palatino Linotype"/>
                <a:cs typeface="Palatino Linotype"/>
                <a:sym typeface="Palatino Linotype"/>
              </a:rPr>
              <a:t>NÚCLEO CAMALEÃO</a:t>
            </a:r>
            <a:endParaRPr b="1" i="0" sz="3600" u="none" cap="none" strike="noStrike">
              <a:solidFill>
                <a:srgbClr val="FFFFFF"/>
              </a:solidFill>
              <a:latin typeface="Century Gothic"/>
              <a:ea typeface="Century Gothic"/>
              <a:cs typeface="Century Gothic"/>
              <a:sym typeface="Century Gothic"/>
            </a:endParaRPr>
          </a:p>
        </p:txBody>
      </p:sp>
      <p:sp>
        <p:nvSpPr>
          <p:cNvPr id="427" name="Google Shape;427;g60476482a0_0_20"/>
          <p:cNvSpPr txBox="1"/>
          <p:nvPr/>
        </p:nvSpPr>
        <p:spPr>
          <a:xfrm>
            <a:off x="0" y="6320700"/>
            <a:ext cx="2525700" cy="386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400"/>
              <a:buFont typeface="Arial"/>
              <a:buNone/>
            </a:pPr>
            <a:r>
              <a:rPr b="0" i="0" lang="pt-BR" sz="1800" u="none" cap="none" strike="noStrike">
                <a:solidFill>
                  <a:srgbClr val="FFFFFF"/>
                </a:solidFill>
                <a:latin typeface="Century Gothic"/>
                <a:ea typeface="Century Gothic"/>
                <a:cs typeface="Century Gothic"/>
                <a:sym typeface="Century Gothic"/>
              </a:rPr>
              <a:t>@nucleocamaleao</a:t>
            </a:r>
            <a:endParaRPr b="0" i="0" sz="1800" u="none" cap="none" strike="noStrike">
              <a:solidFill>
                <a:srgbClr val="FFFFFF"/>
              </a:solidFill>
              <a:latin typeface="Century Gothic"/>
              <a:ea typeface="Century Gothic"/>
              <a:cs typeface="Century Gothic"/>
              <a:sym typeface="Century Gothic"/>
            </a:endParaRPr>
          </a:p>
        </p:txBody>
      </p:sp>
      <p:pic>
        <p:nvPicPr>
          <p:cNvPr descr="C:\Users\cliente\Desktop\CAMALEÃO\Imagens Camaleão\branco-.png" id="428" name="Google Shape;428;g60476482a0_0_20"/>
          <p:cNvPicPr preferRelativeResize="0"/>
          <p:nvPr/>
        </p:nvPicPr>
        <p:blipFill rotWithShape="1">
          <a:blip r:embed="rId3">
            <a:alphaModFix/>
          </a:blip>
          <a:srcRect b="0" l="0" r="0" t="0"/>
          <a:stretch/>
        </p:blipFill>
        <p:spPr>
          <a:xfrm>
            <a:off x="7323042" y="5989289"/>
            <a:ext cx="953100" cy="953100"/>
          </a:xfrm>
          <a:prstGeom prst="rect">
            <a:avLst/>
          </a:prstGeom>
          <a:noFill/>
          <a:ln>
            <a:noFill/>
          </a:ln>
        </p:spPr>
      </p:pic>
      <p:pic>
        <p:nvPicPr>
          <p:cNvPr id="429" name="Google Shape;429;g60476482a0_0_20"/>
          <p:cNvPicPr preferRelativeResize="0"/>
          <p:nvPr/>
        </p:nvPicPr>
        <p:blipFill rotWithShape="1">
          <a:blip r:embed="rId4">
            <a:alphaModFix/>
          </a:blip>
          <a:srcRect b="0" l="0" r="0" t="0"/>
          <a:stretch/>
        </p:blipFill>
        <p:spPr>
          <a:xfrm>
            <a:off x="8276142" y="6065430"/>
            <a:ext cx="856700" cy="800825"/>
          </a:xfrm>
          <a:prstGeom prst="rect">
            <a:avLst/>
          </a:prstGeom>
          <a:noFill/>
          <a:ln>
            <a:noFill/>
          </a:ln>
        </p:spPr>
      </p:pic>
      <p:sp>
        <p:nvSpPr>
          <p:cNvPr id="430" name="Google Shape;430;g60476482a0_0_20"/>
          <p:cNvSpPr txBox="1"/>
          <p:nvPr/>
        </p:nvSpPr>
        <p:spPr>
          <a:xfrm>
            <a:off x="225900" y="1280425"/>
            <a:ext cx="8692200" cy="44943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000"/>
              <a:buFont typeface="Arial"/>
              <a:buNone/>
            </a:pPr>
            <a:r>
              <a:rPr b="1" lang="pt-BR" sz="2000">
                <a:solidFill>
                  <a:srgbClr val="FFFFFF"/>
                </a:solidFill>
                <a:latin typeface="Calibri"/>
                <a:ea typeface="Calibri"/>
                <a:cs typeface="Calibri"/>
                <a:sym typeface="Calibri"/>
              </a:rPr>
              <a:t>JORNADA EMPREENDEDORA		</a:t>
            </a:r>
            <a:r>
              <a:rPr lang="pt-BR">
                <a:solidFill>
                  <a:srgbClr val="FFFFFF"/>
                </a:solidFill>
                <a:latin typeface="Calibri"/>
                <a:ea typeface="Calibri"/>
                <a:cs typeface="Calibri"/>
                <a:sym typeface="Calibri"/>
              </a:rPr>
              <a:t>Ideação e Validação</a:t>
            </a:r>
            <a:endParaRPr>
              <a:solidFill>
                <a:srgbClr val="FFFFFF"/>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000"/>
              <a:buFont typeface="Arial"/>
              <a:buNone/>
            </a:pPr>
            <a:r>
              <a:t/>
            </a:r>
            <a:endParaRPr sz="500">
              <a:solidFill>
                <a:srgbClr val="FFFFFF"/>
              </a:solidFill>
              <a:latin typeface="Calibri"/>
              <a:ea typeface="Calibri"/>
              <a:cs typeface="Calibri"/>
              <a:sym typeface="Calibri"/>
            </a:endParaRPr>
          </a:p>
          <a:p>
            <a:pPr indent="457200" lvl="0" marL="3200400" marR="0" rtl="0" algn="l">
              <a:lnSpc>
                <a:spcPct val="100000"/>
              </a:lnSpc>
              <a:spcBef>
                <a:spcPts val="0"/>
              </a:spcBef>
              <a:spcAft>
                <a:spcPts val="0"/>
              </a:spcAft>
              <a:buClr>
                <a:srgbClr val="000000"/>
              </a:buClr>
              <a:buSzPts val="2000"/>
              <a:buFont typeface="Arial"/>
              <a:buNone/>
            </a:pPr>
            <a:r>
              <a:rPr lang="pt-BR">
                <a:solidFill>
                  <a:srgbClr val="FFFFFF"/>
                </a:solidFill>
                <a:latin typeface="Calibri"/>
                <a:ea typeface="Calibri"/>
                <a:cs typeface="Calibri"/>
                <a:sym typeface="Calibri"/>
              </a:rPr>
              <a:t>Validação do MVP</a:t>
            </a:r>
            <a:endParaRPr b="0" i="0" sz="1400" u="sng" cap="none" strike="noStrike">
              <a:solidFill>
                <a:srgbClr val="FFFFFF"/>
              </a:solidFill>
              <a:latin typeface="Calibri"/>
              <a:ea typeface="Calibri"/>
              <a:cs typeface="Calibri"/>
              <a:sym typeface="Calibri"/>
            </a:endParaRPr>
          </a:p>
          <a:p>
            <a:pPr indent="0" lvl="0" marL="2789999" marR="0" rtl="0" algn="l">
              <a:lnSpc>
                <a:spcPct val="100000"/>
              </a:lnSpc>
              <a:spcBef>
                <a:spcPts val="0"/>
              </a:spcBef>
              <a:spcAft>
                <a:spcPts val="0"/>
              </a:spcAft>
              <a:buClr>
                <a:srgbClr val="000000"/>
              </a:buClr>
              <a:buSzPts val="1000"/>
              <a:buFont typeface="Arial"/>
              <a:buNone/>
            </a:pPr>
            <a:r>
              <a:t/>
            </a:r>
            <a:endParaRPr b="0" i="0" sz="500" u="sng" cap="none" strike="noStrike">
              <a:solidFill>
                <a:srgbClr val="FFFFFF"/>
              </a:solidFill>
              <a:latin typeface="Calibri"/>
              <a:ea typeface="Calibri"/>
              <a:cs typeface="Calibri"/>
              <a:sym typeface="Calibri"/>
            </a:endParaRPr>
          </a:p>
          <a:p>
            <a:pPr indent="457200" lvl="0" marL="3200400" rtl="0" algn="l">
              <a:lnSpc>
                <a:spcPct val="100000"/>
              </a:lnSpc>
              <a:spcBef>
                <a:spcPts val="0"/>
              </a:spcBef>
              <a:spcAft>
                <a:spcPts val="0"/>
              </a:spcAft>
              <a:buClr>
                <a:srgbClr val="000000"/>
              </a:buClr>
              <a:buSzPts val="2000"/>
              <a:buFont typeface="Arial"/>
              <a:buNone/>
            </a:pPr>
            <a:r>
              <a:rPr lang="pt-BR">
                <a:solidFill>
                  <a:srgbClr val="FFFFFF"/>
                </a:solidFill>
                <a:latin typeface="Calibri"/>
                <a:ea typeface="Calibri"/>
                <a:cs typeface="Calibri"/>
                <a:sym typeface="Calibri"/>
              </a:rPr>
              <a:t>Formação empreendedora</a:t>
            </a:r>
            <a:endParaRPr b="0" i="0" sz="1400" u="none" cap="none" strike="noStrike">
              <a:solidFill>
                <a:srgbClr val="FFFFFF"/>
              </a:solidFill>
              <a:latin typeface="Calibri"/>
              <a:ea typeface="Calibri"/>
              <a:cs typeface="Calibri"/>
              <a:sym typeface="Calibri"/>
            </a:endParaRPr>
          </a:p>
          <a:p>
            <a:pPr indent="0" lvl="0" marL="2789999" marR="0" rtl="0" algn="l">
              <a:lnSpc>
                <a:spcPct val="100000"/>
              </a:lnSpc>
              <a:spcBef>
                <a:spcPts val="0"/>
              </a:spcBef>
              <a:spcAft>
                <a:spcPts val="0"/>
              </a:spcAft>
              <a:buClr>
                <a:srgbClr val="000000"/>
              </a:buClr>
              <a:buSzPts val="1000"/>
              <a:buFont typeface="Arial"/>
              <a:buNone/>
            </a:pPr>
            <a:r>
              <a:t/>
            </a:r>
            <a:endParaRPr b="0" i="0" sz="500" u="none" cap="none" strike="noStrike">
              <a:solidFill>
                <a:srgbClr val="FFFFFF"/>
              </a:solidFill>
              <a:latin typeface="Calibri"/>
              <a:ea typeface="Calibri"/>
              <a:cs typeface="Calibri"/>
              <a:sym typeface="Calibri"/>
            </a:endParaRPr>
          </a:p>
          <a:p>
            <a:pPr indent="457200" lvl="0" marL="3200400" marR="0" rtl="0" algn="l">
              <a:lnSpc>
                <a:spcPct val="100000"/>
              </a:lnSpc>
              <a:spcBef>
                <a:spcPts val="0"/>
              </a:spcBef>
              <a:spcAft>
                <a:spcPts val="0"/>
              </a:spcAft>
              <a:buClr>
                <a:srgbClr val="000000"/>
              </a:buClr>
              <a:buSzPts val="1100"/>
              <a:buFont typeface="Arial"/>
              <a:buNone/>
            </a:pPr>
            <a:r>
              <a:rPr b="0" i="0" lang="pt-BR" sz="1400" u="none" cap="none" strike="noStrike">
                <a:solidFill>
                  <a:srgbClr val="FFFFFF"/>
                </a:solidFill>
                <a:latin typeface="Calibri"/>
                <a:ea typeface="Calibri"/>
                <a:cs typeface="Calibri"/>
                <a:sym typeface="Calibri"/>
              </a:rPr>
              <a:t>Mentoria individual e coletiva</a:t>
            </a:r>
            <a:endParaRPr b="0" i="0" sz="1400" u="none" cap="none" strike="noStrike">
              <a:solidFill>
                <a:srgbClr val="FFFFFF"/>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000"/>
              <a:buFont typeface="Arial"/>
              <a:buNone/>
            </a:pPr>
            <a:r>
              <a:t/>
            </a:r>
            <a:endParaRPr b="0" i="0" sz="500" u="none" cap="none" strike="noStrike">
              <a:solidFill>
                <a:srgbClr val="FFFFFF"/>
              </a:solidFill>
              <a:latin typeface="Calibri"/>
              <a:ea typeface="Calibri"/>
              <a:cs typeface="Calibri"/>
              <a:sym typeface="Calibri"/>
            </a:endParaRPr>
          </a:p>
          <a:p>
            <a:pPr indent="457200" lvl="0" marL="3200400" marR="0" rtl="0" algn="l">
              <a:lnSpc>
                <a:spcPct val="100000"/>
              </a:lnSpc>
              <a:spcBef>
                <a:spcPts val="0"/>
              </a:spcBef>
              <a:spcAft>
                <a:spcPts val="0"/>
              </a:spcAft>
              <a:buClr>
                <a:srgbClr val="000000"/>
              </a:buClr>
              <a:buSzPts val="1100"/>
              <a:buFont typeface="Arial"/>
              <a:buNone/>
            </a:pPr>
            <a:r>
              <a:rPr b="0" i="0" lang="pt-BR" sz="1400" u="none" cap="none" strike="noStrike">
                <a:solidFill>
                  <a:srgbClr val="FFFFFF"/>
                </a:solidFill>
                <a:latin typeface="Calibri"/>
                <a:ea typeface="Calibri"/>
                <a:cs typeface="Calibri"/>
                <a:sym typeface="Calibri"/>
              </a:rPr>
              <a:t>Ambiente de trabalho profissional (plataforma </a:t>
            </a:r>
            <a:r>
              <a:rPr lang="pt-BR">
                <a:solidFill>
                  <a:srgbClr val="FFFFFF"/>
                </a:solidFill>
                <a:latin typeface="Calibri"/>
                <a:ea typeface="Calibri"/>
                <a:cs typeface="Calibri"/>
                <a:sym typeface="Calibri"/>
              </a:rPr>
              <a:t>digital</a:t>
            </a:r>
            <a:r>
              <a:rPr b="0" i="0" lang="pt-BR" sz="1400" u="none" cap="none" strike="noStrike">
                <a:solidFill>
                  <a:srgbClr val="FFFFFF"/>
                </a:solidFill>
                <a:latin typeface="Calibri"/>
                <a:ea typeface="Calibri"/>
                <a:cs typeface="Calibri"/>
                <a:sym typeface="Calibri"/>
              </a:rPr>
              <a:t>)</a:t>
            </a:r>
            <a:endParaRPr b="0" i="0" sz="1400" u="none" cap="none" strike="noStrike">
              <a:solidFill>
                <a:srgbClr val="FFFFFF"/>
              </a:solidFill>
              <a:latin typeface="Calibri"/>
              <a:ea typeface="Calibri"/>
              <a:cs typeface="Calibri"/>
              <a:sym typeface="Calibri"/>
            </a:endParaRPr>
          </a:p>
          <a:p>
            <a:pPr indent="0" lvl="0" marL="2789999" marR="0" rtl="0" algn="l">
              <a:lnSpc>
                <a:spcPct val="100000"/>
              </a:lnSpc>
              <a:spcBef>
                <a:spcPts val="0"/>
              </a:spcBef>
              <a:spcAft>
                <a:spcPts val="0"/>
              </a:spcAft>
              <a:buClr>
                <a:srgbClr val="000000"/>
              </a:buClr>
              <a:buSzPts val="1000"/>
              <a:buFont typeface="Arial"/>
              <a:buNone/>
            </a:pPr>
            <a:r>
              <a:rPr lang="pt-BR" sz="500">
                <a:solidFill>
                  <a:srgbClr val="FFFFFF"/>
                </a:solidFill>
                <a:latin typeface="Calibri"/>
                <a:ea typeface="Calibri"/>
                <a:cs typeface="Calibri"/>
                <a:sym typeface="Calibri"/>
              </a:rPr>
              <a:t>	</a:t>
            </a:r>
            <a:endParaRPr b="0" i="0" sz="500" u="none" cap="none" strike="noStrike">
              <a:solidFill>
                <a:srgbClr val="FFFFFF"/>
              </a:solidFill>
              <a:latin typeface="Calibri"/>
              <a:ea typeface="Calibri"/>
              <a:cs typeface="Calibri"/>
              <a:sym typeface="Calibri"/>
            </a:endParaRPr>
          </a:p>
          <a:p>
            <a:pPr indent="457200" lvl="0" marL="3200400" marR="0" rtl="0" algn="l">
              <a:lnSpc>
                <a:spcPct val="100000"/>
              </a:lnSpc>
              <a:spcBef>
                <a:spcPts val="0"/>
              </a:spcBef>
              <a:spcAft>
                <a:spcPts val="0"/>
              </a:spcAft>
              <a:buClr>
                <a:srgbClr val="000000"/>
              </a:buClr>
              <a:buSzPts val="1100"/>
              <a:buFont typeface="Arial"/>
              <a:buNone/>
            </a:pPr>
            <a:r>
              <a:rPr b="0" i="0" lang="pt-BR" sz="1400" u="none" cap="none" strike="noStrike">
                <a:solidFill>
                  <a:srgbClr val="FFFFFF"/>
                </a:solidFill>
                <a:latin typeface="Calibri"/>
                <a:ea typeface="Calibri"/>
                <a:cs typeface="Calibri"/>
                <a:sym typeface="Calibri"/>
              </a:rPr>
              <a:t>Profissionais </a:t>
            </a:r>
            <a:r>
              <a:rPr lang="pt-BR">
                <a:solidFill>
                  <a:srgbClr val="FFFFFF"/>
                </a:solidFill>
                <a:latin typeface="Calibri"/>
                <a:ea typeface="Calibri"/>
                <a:cs typeface="Calibri"/>
                <a:sym typeface="Calibri"/>
              </a:rPr>
              <a:t>qualificados e </a:t>
            </a:r>
            <a:r>
              <a:rPr b="0" i="0" lang="pt-BR" sz="1400" u="none" cap="none" strike="noStrike">
                <a:solidFill>
                  <a:srgbClr val="FFFFFF"/>
                </a:solidFill>
                <a:latin typeface="Calibri"/>
                <a:ea typeface="Calibri"/>
                <a:cs typeface="Calibri"/>
                <a:sym typeface="Calibri"/>
              </a:rPr>
              <a:t>experientes </a:t>
            </a:r>
            <a:endParaRPr b="0" i="0" sz="1400" u="none" cap="none" strike="noStrike">
              <a:solidFill>
                <a:srgbClr val="FFFFFF"/>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000"/>
              <a:buFont typeface="Arial"/>
              <a:buNone/>
            </a:pPr>
            <a:r>
              <a:t/>
            </a:r>
            <a:endParaRPr b="0" i="0" sz="500" u="none" cap="none" strike="noStrike">
              <a:solidFill>
                <a:srgbClr val="FFFFFF"/>
              </a:solidFill>
              <a:latin typeface="Calibri"/>
              <a:ea typeface="Calibri"/>
              <a:cs typeface="Calibri"/>
              <a:sym typeface="Calibri"/>
            </a:endParaRPr>
          </a:p>
          <a:p>
            <a:pPr indent="457200" lvl="0" marL="3200400" marR="0" rtl="0" algn="l">
              <a:lnSpc>
                <a:spcPct val="100000"/>
              </a:lnSpc>
              <a:spcBef>
                <a:spcPts val="0"/>
              </a:spcBef>
              <a:spcAft>
                <a:spcPts val="0"/>
              </a:spcAft>
              <a:buClr>
                <a:srgbClr val="000000"/>
              </a:buClr>
              <a:buSzPts val="1100"/>
              <a:buFont typeface="Arial"/>
              <a:buNone/>
            </a:pPr>
            <a:r>
              <a:rPr b="0" i="0" lang="pt-BR" sz="1400" u="none" cap="none" strike="noStrike">
                <a:solidFill>
                  <a:srgbClr val="FFFFFF"/>
                </a:solidFill>
                <a:latin typeface="Calibri"/>
                <a:ea typeface="Calibri"/>
                <a:cs typeface="Calibri"/>
                <a:sym typeface="Calibri"/>
              </a:rPr>
              <a:t>Desenvolvimento de Negócios </a:t>
            </a:r>
            <a:r>
              <a:rPr lang="pt-BR">
                <a:solidFill>
                  <a:srgbClr val="FFFFFF"/>
                </a:solidFill>
                <a:latin typeface="Calibri"/>
                <a:ea typeface="Calibri"/>
                <a:cs typeface="Calibri"/>
                <a:sym typeface="Calibri"/>
              </a:rPr>
              <a:t>de Impacto</a:t>
            </a:r>
            <a:endParaRPr b="0" i="0" sz="1400" u="none" cap="none" strike="noStrike">
              <a:solidFill>
                <a:srgbClr val="FFFFFF"/>
              </a:solidFill>
              <a:latin typeface="Calibri"/>
              <a:ea typeface="Calibri"/>
              <a:cs typeface="Calibri"/>
              <a:sym typeface="Calibri"/>
            </a:endParaRPr>
          </a:p>
          <a:p>
            <a:pPr indent="0" lvl="0" marL="914400" marR="0" rtl="0" algn="l">
              <a:lnSpc>
                <a:spcPct val="100000"/>
              </a:lnSpc>
              <a:spcBef>
                <a:spcPts val="0"/>
              </a:spcBef>
              <a:spcAft>
                <a:spcPts val="0"/>
              </a:spcAft>
              <a:buClr>
                <a:srgbClr val="000000"/>
              </a:buClr>
              <a:buSzPts val="1000"/>
              <a:buFont typeface="Arial"/>
              <a:buNone/>
            </a:pPr>
            <a:r>
              <a:t/>
            </a:r>
            <a:endParaRPr b="0" i="0" sz="500" u="none" cap="none" strike="noStrike">
              <a:solidFill>
                <a:srgbClr val="FFFFFF"/>
              </a:solidFill>
              <a:latin typeface="Calibri"/>
              <a:ea typeface="Calibri"/>
              <a:cs typeface="Calibri"/>
              <a:sym typeface="Calibri"/>
            </a:endParaRPr>
          </a:p>
          <a:p>
            <a:pPr indent="457200" lvl="0" marL="3200400" marR="0" rtl="0" algn="l">
              <a:lnSpc>
                <a:spcPct val="100000"/>
              </a:lnSpc>
              <a:spcBef>
                <a:spcPts val="0"/>
              </a:spcBef>
              <a:spcAft>
                <a:spcPts val="0"/>
              </a:spcAft>
              <a:buClr>
                <a:srgbClr val="000000"/>
              </a:buClr>
              <a:buSzPts val="1100"/>
              <a:buFont typeface="Arial"/>
              <a:buNone/>
            </a:pPr>
            <a:r>
              <a:rPr b="0" i="0" lang="pt-BR" sz="1400" u="none" cap="none" strike="noStrike">
                <a:solidFill>
                  <a:srgbClr val="FFFFFF"/>
                </a:solidFill>
                <a:latin typeface="Calibri"/>
                <a:ea typeface="Calibri"/>
                <a:cs typeface="Calibri"/>
                <a:sym typeface="Calibri"/>
              </a:rPr>
              <a:t>Acesso à investimento</a:t>
            </a:r>
            <a:endParaRPr b="0" i="0" sz="1400" u="none" cap="none" strike="noStrike">
              <a:solidFill>
                <a:srgbClr val="FFFFFF"/>
              </a:solidFill>
              <a:latin typeface="Calibri"/>
              <a:ea typeface="Calibri"/>
              <a:cs typeface="Calibri"/>
              <a:sym typeface="Calibri"/>
            </a:endParaRPr>
          </a:p>
          <a:p>
            <a:pPr indent="0" lvl="0" marL="3704399" marR="0" rtl="0" algn="l">
              <a:lnSpc>
                <a:spcPct val="100000"/>
              </a:lnSpc>
              <a:spcBef>
                <a:spcPts val="0"/>
              </a:spcBef>
              <a:spcAft>
                <a:spcPts val="0"/>
              </a:spcAft>
              <a:buClr>
                <a:srgbClr val="000000"/>
              </a:buClr>
              <a:buSzPts val="1000"/>
              <a:buFont typeface="Arial"/>
              <a:buNone/>
            </a:pPr>
            <a:r>
              <a:t/>
            </a:r>
            <a:endParaRPr b="0" i="0" sz="500" u="none" cap="none" strike="noStrike">
              <a:solidFill>
                <a:srgbClr val="FFFFFF"/>
              </a:solidFill>
              <a:latin typeface="Calibri"/>
              <a:ea typeface="Calibri"/>
              <a:cs typeface="Calibri"/>
              <a:sym typeface="Calibri"/>
            </a:endParaRPr>
          </a:p>
          <a:p>
            <a:pPr indent="457200" lvl="0" marL="3200400" marR="0" rtl="0" algn="l">
              <a:lnSpc>
                <a:spcPct val="100000"/>
              </a:lnSpc>
              <a:spcBef>
                <a:spcPts val="0"/>
              </a:spcBef>
              <a:spcAft>
                <a:spcPts val="0"/>
              </a:spcAft>
              <a:buClr>
                <a:srgbClr val="000000"/>
              </a:buClr>
              <a:buSzPts val="1100"/>
              <a:buFont typeface="Arial"/>
              <a:buNone/>
            </a:pPr>
            <a:r>
              <a:rPr b="0" i="0" lang="pt-BR" sz="1400" u="none" cap="none" strike="noStrike">
                <a:solidFill>
                  <a:srgbClr val="FFFFFF"/>
                </a:solidFill>
                <a:latin typeface="Calibri"/>
                <a:ea typeface="Calibri"/>
                <a:cs typeface="Calibri"/>
                <a:sym typeface="Calibri"/>
              </a:rPr>
              <a:t>Aceleração</a:t>
            </a:r>
            <a:endParaRPr b="0" i="0" sz="1400" u="none" cap="none" strike="noStrike">
              <a:solidFill>
                <a:srgbClr val="FFFFFF"/>
              </a:solidFill>
              <a:latin typeface="Calibri"/>
              <a:ea typeface="Calibri"/>
              <a:cs typeface="Calibri"/>
              <a:sym typeface="Calibri"/>
            </a:endParaRPr>
          </a:p>
          <a:p>
            <a:pPr indent="457200" lvl="0" marL="2286000" marR="0" rtl="0" algn="l">
              <a:lnSpc>
                <a:spcPct val="100000"/>
              </a:lnSpc>
              <a:spcBef>
                <a:spcPts val="0"/>
              </a:spcBef>
              <a:spcAft>
                <a:spcPts val="0"/>
              </a:spcAft>
              <a:buClr>
                <a:srgbClr val="000000"/>
              </a:buClr>
              <a:buSzPts val="1100"/>
              <a:buFont typeface="Arial"/>
              <a:buNone/>
            </a:pPr>
            <a:r>
              <a:t/>
            </a:r>
            <a:endParaRPr sz="1300">
              <a:solidFill>
                <a:srgbClr val="FFFFFF"/>
              </a:solidFill>
              <a:latin typeface="Calibri"/>
              <a:ea typeface="Calibri"/>
              <a:cs typeface="Calibri"/>
              <a:sym typeface="Calibri"/>
            </a:endParaRPr>
          </a:p>
          <a:p>
            <a:pPr indent="457200" lvl="0" marL="2286000" marR="0" rtl="0" algn="l">
              <a:lnSpc>
                <a:spcPct val="100000"/>
              </a:lnSpc>
              <a:spcBef>
                <a:spcPts val="0"/>
              </a:spcBef>
              <a:spcAft>
                <a:spcPts val="0"/>
              </a:spcAft>
              <a:buClr>
                <a:srgbClr val="000000"/>
              </a:buClr>
              <a:buSzPts val="1100"/>
              <a:buFont typeface="Arial"/>
              <a:buNone/>
            </a:pPr>
            <a:r>
              <a:t/>
            </a:r>
            <a:endParaRPr sz="1300">
              <a:solidFill>
                <a:srgbClr val="FFFFFF"/>
              </a:solidFill>
              <a:latin typeface="Calibri"/>
              <a:ea typeface="Calibri"/>
              <a:cs typeface="Calibri"/>
              <a:sym typeface="Calibri"/>
            </a:endParaRPr>
          </a:p>
          <a:p>
            <a:pPr indent="457200" lvl="0" marL="2743200" marR="0" rtl="0" algn="l">
              <a:lnSpc>
                <a:spcPct val="100000"/>
              </a:lnSpc>
              <a:spcBef>
                <a:spcPts val="0"/>
              </a:spcBef>
              <a:spcAft>
                <a:spcPts val="0"/>
              </a:spcAft>
              <a:buClr>
                <a:srgbClr val="000000"/>
              </a:buClr>
              <a:buSzPts val="2000"/>
              <a:buFont typeface="Arial"/>
              <a:buNone/>
            </a:pPr>
            <a:r>
              <a:rPr b="1" i="0" lang="pt-BR" sz="2000" u="none" cap="none" strike="noStrike">
                <a:solidFill>
                  <a:srgbClr val="FFFFFF"/>
                </a:solidFill>
                <a:latin typeface="Calibri"/>
                <a:ea typeface="Calibri"/>
                <a:cs typeface="Calibri"/>
                <a:sym typeface="Calibri"/>
              </a:rPr>
              <a:t>Serviços Secundários</a:t>
            </a:r>
            <a:endParaRPr b="1" i="0" sz="2000" u="none" cap="none" strike="noStrike">
              <a:solidFill>
                <a:srgbClr val="FFFFFF"/>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2000"/>
              <a:buFont typeface="Arial"/>
              <a:buNone/>
            </a:pPr>
            <a:r>
              <a:t/>
            </a:r>
            <a:endParaRPr b="1" i="0" sz="1200" u="none" cap="none" strike="noStrike">
              <a:solidFill>
                <a:srgbClr val="FFFFFF"/>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000"/>
              <a:buFont typeface="Arial"/>
              <a:buNone/>
            </a:pPr>
            <a:r>
              <a:rPr b="1" i="0" lang="pt-BR" sz="2000" u="none" cap="none" strike="noStrike">
                <a:solidFill>
                  <a:srgbClr val="FFFFFF"/>
                </a:solidFill>
                <a:latin typeface="Calibri"/>
                <a:ea typeface="Calibri"/>
                <a:cs typeface="Calibri"/>
                <a:sym typeface="Calibri"/>
              </a:rPr>
              <a:t>CARDÁPIO DE SERVIÇOS			</a:t>
            </a:r>
            <a:r>
              <a:rPr lang="pt-BR" sz="1300">
                <a:solidFill>
                  <a:srgbClr val="FFFFFF"/>
                </a:solidFill>
                <a:latin typeface="Calibri"/>
                <a:ea typeface="Calibri"/>
                <a:cs typeface="Calibri"/>
                <a:sym typeface="Calibri"/>
              </a:rPr>
              <a:t>Mentoria - </a:t>
            </a:r>
            <a:r>
              <a:rPr b="0" i="0" lang="pt-BR" sz="1300" u="none" cap="none" strike="noStrike">
                <a:solidFill>
                  <a:srgbClr val="FFFFFF"/>
                </a:solidFill>
                <a:latin typeface="Calibri"/>
                <a:ea typeface="Calibri"/>
                <a:cs typeface="Calibri"/>
                <a:sym typeface="Calibri"/>
              </a:rPr>
              <a:t>Consultoria</a:t>
            </a:r>
            <a:r>
              <a:rPr lang="pt-BR" sz="1300">
                <a:solidFill>
                  <a:srgbClr val="FFFFFF"/>
                </a:solidFill>
                <a:latin typeface="Calibri"/>
                <a:ea typeface="Calibri"/>
                <a:cs typeface="Calibri"/>
                <a:sym typeface="Calibri"/>
              </a:rPr>
              <a:t> - P</a:t>
            </a:r>
            <a:r>
              <a:rPr b="0" i="0" lang="pt-BR" sz="1300" u="none" cap="none" strike="noStrike">
                <a:solidFill>
                  <a:srgbClr val="FFFFFF"/>
                </a:solidFill>
                <a:latin typeface="Calibri"/>
                <a:ea typeface="Calibri"/>
                <a:cs typeface="Calibri"/>
                <a:sym typeface="Calibri"/>
              </a:rPr>
              <a:t>rojeto</a:t>
            </a:r>
            <a:endParaRPr b="1" i="0" sz="2000" u="none" cap="none" strike="noStrike">
              <a:solidFill>
                <a:srgbClr val="FFFFFF"/>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000"/>
              <a:buFont typeface="Arial"/>
              <a:buNone/>
            </a:pPr>
            <a:r>
              <a:rPr b="1" i="0" lang="pt-BR" sz="2000" u="none" cap="none" strike="noStrike">
                <a:solidFill>
                  <a:srgbClr val="FFFFFF"/>
                </a:solidFill>
                <a:latin typeface="Calibri"/>
                <a:ea typeface="Calibri"/>
                <a:cs typeface="Calibri"/>
                <a:sym typeface="Calibri"/>
              </a:rPr>
              <a:t>EVENTOS						</a:t>
            </a:r>
            <a:r>
              <a:rPr b="0" i="0" lang="pt-BR" sz="1300" u="none" cap="none" strike="noStrike">
                <a:solidFill>
                  <a:srgbClr val="FFFFFF"/>
                </a:solidFill>
                <a:latin typeface="Calibri"/>
                <a:ea typeface="Calibri"/>
                <a:cs typeface="Calibri"/>
                <a:sym typeface="Calibri"/>
              </a:rPr>
              <a:t>Curso</a:t>
            </a:r>
            <a:r>
              <a:rPr lang="pt-BR" sz="1300">
                <a:solidFill>
                  <a:srgbClr val="FFFFFF"/>
                </a:solidFill>
                <a:latin typeface="Calibri"/>
                <a:ea typeface="Calibri"/>
                <a:cs typeface="Calibri"/>
                <a:sym typeface="Calibri"/>
              </a:rPr>
              <a:t> - </a:t>
            </a:r>
            <a:r>
              <a:rPr b="0" i="0" lang="pt-BR" sz="1300" u="none" cap="none" strike="noStrike">
                <a:solidFill>
                  <a:srgbClr val="FFFFFF"/>
                </a:solidFill>
                <a:latin typeface="Calibri"/>
                <a:ea typeface="Calibri"/>
                <a:cs typeface="Calibri"/>
                <a:sym typeface="Calibri"/>
              </a:rPr>
              <a:t>Meetup</a:t>
            </a:r>
            <a:r>
              <a:rPr lang="pt-BR" sz="1300">
                <a:solidFill>
                  <a:srgbClr val="FFFFFF"/>
                </a:solidFill>
                <a:latin typeface="Calibri"/>
                <a:ea typeface="Calibri"/>
                <a:cs typeface="Calibri"/>
                <a:sym typeface="Calibri"/>
              </a:rPr>
              <a:t> - </a:t>
            </a:r>
            <a:r>
              <a:rPr b="0" i="0" lang="pt-BR" sz="1300" u="none" cap="none" strike="noStrike">
                <a:solidFill>
                  <a:srgbClr val="FFFFFF"/>
                </a:solidFill>
                <a:latin typeface="Calibri"/>
                <a:ea typeface="Calibri"/>
                <a:cs typeface="Calibri"/>
                <a:sym typeface="Calibri"/>
              </a:rPr>
              <a:t>Rodada de Negócio</a:t>
            </a:r>
            <a:r>
              <a:rPr lang="pt-BR" sz="1300">
                <a:solidFill>
                  <a:srgbClr val="FFFFFF"/>
                </a:solidFill>
                <a:latin typeface="Calibri"/>
                <a:ea typeface="Calibri"/>
                <a:cs typeface="Calibri"/>
                <a:sym typeface="Calibri"/>
              </a:rPr>
              <a:t> - </a:t>
            </a:r>
            <a:r>
              <a:rPr b="0" i="0" lang="pt-BR" sz="1300" u="none" cap="none" strike="noStrike">
                <a:solidFill>
                  <a:srgbClr val="FFFFFF"/>
                </a:solidFill>
                <a:latin typeface="Calibri"/>
                <a:ea typeface="Calibri"/>
                <a:cs typeface="Calibri"/>
                <a:sym typeface="Calibri"/>
              </a:rPr>
              <a:t>Palestra</a:t>
            </a:r>
            <a:r>
              <a:rPr lang="pt-BR" sz="1300">
                <a:solidFill>
                  <a:srgbClr val="FFFFFF"/>
                </a:solidFill>
                <a:latin typeface="Calibri"/>
                <a:ea typeface="Calibri"/>
                <a:cs typeface="Calibri"/>
                <a:sym typeface="Calibri"/>
              </a:rPr>
              <a:t> </a:t>
            </a:r>
            <a:endParaRPr b="1" i="0" sz="2000" u="none" cap="none" strike="noStrike">
              <a:solidFill>
                <a:srgbClr val="FFFFFF"/>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000"/>
              <a:buFont typeface="Arial"/>
              <a:buNone/>
            </a:pPr>
            <a:r>
              <a:rPr b="1" i="0" lang="pt-BR" sz="2000" u="none" cap="none" strike="noStrike">
                <a:solidFill>
                  <a:srgbClr val="FFFFFF"/>
                </a:solidFill>
                <a:latin typeface="Calibri"/>
                <a:ea typeface="Calibri"/>
                <a:cs typeface="Calibri"/>
                <a:sym typeface="Calibri"/>
              </a:rPr>
              <a:t>LOJA COLABORATIVA				</a:t>
            </a:r>
            <a:r>
              <a:rPr b="0" i="0" lang="pt-BR" sz="1300" u="none" cap="none" strike="noStrike">
                <a:solidFill>
                  <a:srgbClr val="FFFFFF"/>
                </a:solidFill>
                <a:latin typeface="Calibri"/>
                <a:ea typeface="Calibri"/>
                <a:cs typeface="Calibri"/>
                <a:sym typeface="Calibri"/>
              </a:rPr>
              <a:t>Ecoshop para produtos ecológicos e fortalecimento da economia local</a:t>
            </a:r>
            <a:endParaRPr b="1" i="0" sz="2000" u="none" cap="none" strike="noStrike">
              <a:solidFill>
                <a:srgbClr val="FFFFFF"/>
              </a:solidFill>
              <a:latin typeface="Calibri"/>
              <a:ea typeface="Calibri"/>
              <a:cs typeface="Calibri"/>
              <a:sym typeface="Calibri"/>
            </a:endParaRPr>
          </a:p>
          <a:p>
            <a:pPr indent="0" lvl="0" marL="2789999" marR="0" rtl="0" algn="l">
              <a:lnSpc>
                <a:spcPct val="100000"/>
              </a:lnSpc>
              <a:spcBef>
                <a:spcPts val="0"/>
              </a:spcBef>
              <a:spcAft>
                <a:spcPts val="0"/>
              </a:spcAft>
              <a:buClr>
                <a:srgbClr val="000000"/>
              </a:buClr>
              <a:buSzPts val="2000"/>
              <a:buFont typeface="Arial"/>
              <a:buNone/>
            </a:pPr>
            <a:r>
              <a:t/>
            </a:r>
            <a:endParaRPr b="1" i="0" sz="2100" u="none" cap="none" strike="noStrike">
              <a:solidFill>
                <a:srgbClr val="FFFFFF"/>
              </a:solidFill>
              <a:latin typeface="Calibri"/>
              <a:ea typeface="Calibri"/>
              <a:cs typeface="Calibri"/>
              <a:sym typeface="Calibri"/>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CBCBE"/>
        </a:solidFill>
      </p:bgPr>
    </p:bg>
    <p:spTree>
      <p:nvGrpSpPr>
        <p:cNvPr id="434" name="Shape 434"/>
        <p:cNvGrpSpPr/>
        <p:nvPr/>
      </p:nvGrpSpPr>
      <p:grpSpPr>
        <a:xfrm>
          <a:off x="0" y="0"/>
          <a:ext cx="0" cy="0"/>
          <a:chOff x="0" y="0"/>
          <a:chExt cx="0" cy="0"/>
        </a:xfrm>
      </p:grpSpPr>
      <p:sp>
        <p:nvSpPr>
          <p:cNvPr id="435" name="Google Shape;435;g7a3dd9fb12_0_10"/>
          <p:cNvSpPr txBox="1"/>
          <p:nvPr/>
        </p:nvSpPr>
        <p:spPr>
          <a:xfrm>
            <a:off x="1984650" y="145050"/>
            <a:ext cx="5174700" cy="819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600"/>
              <a:buFont typeface="Arial"/>
              <a:buNone/>
            </a:pPr>
            <a:r>
              <a:rPr lang="pt-BR" sz="3600">
                <a:solidFill>
                  <a:srgbClr val="FFFFFF"/>
                </a:solidFill>
                <a:latin typeface="Palatino Linotype"/>
                <a:ea typeface="Palatino Linotype"/>
                <a:cs typeface="Palatino Linotype"/>
                <a:sym typeface="Palatino Linotype"/>
              </a:rPr>
              <a:t>DICAS SUSTENTÁVEIS</a:t>
            </a:r>
            <a:endParaRPr b="1" i="0" sz="3600" u="none" cap="none" strike="noStrike">
              <a:solidFill>
                <a:srgbClr val="FFFFFF"/>
              </a:solidFill>
              <a:latin typeface="Century Gothic"/>
              <a:ea typeface="Century Gothic"/>
              <a:cs typeface="Century Gothic"/>
              <a:sym typeface="Century Gothic"/>
            </a:endParaRPr>
          </a:p>
        </p:txBody>
      </p:sp>
      <p:sp>
        <p:nvSpPr>
          <p:cNvPr id="436" name="Google Shape;436;g7a3dd9fb12_0_10"/>
          <p:cNvSpPr txBox="1"/>
          <p:nvPr/>
        </p:nvSpPr>
        <p:spPr>
          <a:xfrm>
            <a:off x="0" y="6320700"/>
            <a:ext cx="2525700" cy="386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400"/>
              <a:buFont typeface="Arial"/>
              <a:buNone/>
            </a:pPr>
            <a:r>
              <a:rPr b="0" i="0" lang="pt-BR" sz="1800" u="none" cap="none" strike="noStrike">
                <a:solidFill>
                  <a:srgbClr val="FFFFFF"/>
                </a:solidFill>
                <a:latin typeface="Century Gothic"/>
                <a:ea typeface="Century Gothic"/>
                <a:cs typeface="Century Gothic"/>
                <a:sym typeface="Century Gothic"/>
              </a:rPr>
              <a:t>@nucleocamaleao</a:t>
            </a:r>
            <a:endParaRPr b="0" i="0" sz="1800" u="none" cap="none" strike="noStrike">
              <a:solidFill>
                <a:srgbClr val="FFFFFF"/>
              </a:solidFill>
              <a:latin typeface="Century Gothic"/>
              <a:ea typeface="Century Gothic"/>
              <a:cs typeface="Century Gothic"/>
              <a:sym typeface="Century Gothic"/>
            </a:endParaRPr>
          </a:p>
        </p:txBody>
      </p:sp>
      <p:pic>
        <p:nvPicPr>
          <p:cNvPr descr="C:\Users\cliente\Desktop\CAMALEÃO\Imagens Camaleão\branco-.png" id="437" name="Google Shape;437;g7a3dd9fb12_0_10"/>
          <p:cNvPicPr preferRelativeResize="0"/>
          <p:nvPr/>
        </p:nvPicPr>
        <p:blipFill rotWithShape="1">
          <a:blip r:embed="rId3">
            <a:alphaModFix/>
          </a:blip>
          <a:srcRect b="0" l="0" r="0" t="0"/>
          <a:stretch/>
        </p:blipFill>
        <p:spPr>
          <a:xfrm>
            <a:off x="7323042" y="5989289"/>
            <a:ext cx="953100" cy="953100"/>
          </a:xfrm>
          <a:prstGeom prst="rect">
            <a:avLst/>
          </a:prstGeom>
          <a:noFill/>
          <a:ln>
            <a:noFill/>
          </a:ln>
        </p:spPr>
      </p:pic>
      <p:pic>
        <p:nvPicPr>
          <p:cNvPr id="438" name="Google Shape;438;g7a3dd9fb12_0_10"/>
          <p:cNvPicPr preferRelativeResize="0"/>
          <p:nvPr/>
        </p:nvPicPr>
        <p:blipFill rotWithShape="1">
          <a:blip r:embed="rId4">
            <a:alphaModFix/>
          </a:blip>
          <a:srcRect b="0" l="0" r="0" t="0"/>
          <a:stretch/>
        </p:blipFill>
        <p:spPr>
          <a:xfrm>
            <a:off x="8276142" y="6065430"/>
            <a:ext cx="856700" cy="800825"/>
          </a:xfrm>
          <a:prstGeom prst="rect">
            <a:avLst/>
          </a:prstGeom>
          <a:noFill/>
          <a:ln>
            <a:noFill/>
          </a:ln>
        </p:spPr>
      </p:pic>
      <p:pic>
        <p:nvPicPr>
          <p:cNvPr id="439" name="Google Shape;439;g7a3dd9fb12_0_10"/>
          <p:cNvPicPr preferRelativeResize="0"/>
          <p:nvPr/>
        </p:nvPicPr>
        <p:blipFill>
          <a:blip r:embed="rId5">
            <a:alphaModFix/>
          </a:blip>
          <a:stretch>
            <a:fillRect/>
          </a:stretch>
        </p:blipFill>
        <p:spPr>
          <a:xfrm>
            <a:off x="1810763" y="1116450"/>
            <a:ext cx="2424775" cy="2424775"/>
          </a:xfrm>
          <a:prstGeom prst="rect">
            <a:avLst/>
          </a:prstGeom>
          <a:noFill/>
          <a:ln>
            <a:noFill/>
          </a:ln>
        </p:spPr>
      </p:pic>
      <p:pic>
        <p:nvPicPr>
          <p:cNvPr id="440" name="Google Shape;440;g7a3dd9fb12_0_10"/>
          <p:cNvPicPr preferRelativeResize="0"/>
          <p:nvPr/>
        </p:nvPicPr>
        <p:blipFill>
          <a:blip r:embed="rId6">
            <a:alphaModFix/>
          </a:blip>
          <a:stretch>
            <a:fillRect/>
          </a:stretch>
        </p:blipFill>
        <p:spPr>
          <a:xfrm>
            <a:off x="4929144" y="1126790"/>
            <a:ext cx="2404093" cy="2404093"/>
          </a:xfrm>
          <a:prstGeom prst="rect">
            <a:avLst/>
          </a:prstGeom>
          <a:noFill/>
          <a:ln>
            <a:noFill/>
          </a:ln>
        </p:spPr>
      </p:pic>
      <p:pic>
        <p:nvPicPr>
          <p:cNvPr id="441" name="Google Shape;441;g7a3dd9fb12_0_10"/>
          <p:cNvPicPr preferRelativeResize="0"/>
          <p:nvPr/>
        </p:nvPicPr>
        <p:blipFill>
          <a:blip r:embed="rId7">
            <a:alphaModFix/>
          </a:blip>
          <a:stretch>
            <a:fillRect/>
          </a:stretch>
        </p:blipFill>
        <p:spPr>
          <a:xfrm>
            <a:off x="4972299" y="3839775"/>
            <a:ext cx="2325782" cy="2424775"/>
          </a:xfrm>
          <a:prstGeom prst="rect">
            <a:avLst/>
          </a:prstGeom>
          <a:noFill/>
          <a:ln>
            <a:noFill/>
          </a:ln>
        </p:spPr>
      </p:pic>
      <p:pic>
        <p:nvPicPr>
          <p:cNvPr id="442" name="Google Shape;442;g7a3dd9fb12_0_10"/>
          <p:cNvPicPr preferRelativeResize="0"/>
          <p:nvPr/>
        </p:nvPicPr>
        <p:blipFill>
          <a:blip r:embed="rId8">
            <a:alphaModFix/>
          </a:blip>
          <a:stretch>
            <a:fillRect/>
          </a:stretch>
        </p:blipFill>
        <p:spPr>
          <a:xfrm>
            <a:off x="1821125" y="3839778"/>
            <a:ext cx="2424775" cy="2401047"/>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CBCBE"/>
        </a:solidFill>
      </p:bgPr>
    </p:bg>
    <p:spTree>
      <p:nvGrpSpPr>
        <p:cNvPr id="446" name="Shape 446"/>
        <p:cNvGrpSpPr/>
        <p:nvPr/>
      </p:nvGrpSpPr>
      <p:grpSpPr>
        <a:xfrm>
          <a:off x="0" y="0"/>
          <a:ext cx="0" cy="0"/>
          <a:chOff x="0" y="0"/>
          <a:chExt cx="0" cy="0"/>
        </a:xfrm>
      </p:grpSpPr>
      <p:pic>
        <p:nvPicPr>
          <p:cNvPr id="447" name="Google Shape;447;g60476482a0_0_36"/>
          <p:cNvPicPr preferRelativeResize="0"/>
          <p:nvPr>
            <p:ph idx="1" type="body"/>
          </p:nvPr>
        </p:nvPicPr>
        <p:blipFill rotWithShape="1">
          <a:blip r:embed="rId3">
            <a:alphaModFix/>
          </a:blip>
          <a:srcRect b="0" l="0" r="0" t="0"/>
          <a:stretch/>
        </p:blipFill>
        <p:spPr>
          <a:xfrm>
            <a:off x="-2136" y="-4"/>
            <a:ext cx="9146100" cy="6859500"/>
          </a:xfrm>
          <a:prstGeom prst="rect">
            <a:avLst/>
          </a:prstGeom>
          <a:noFill/>
          <a:ln>
            <a:noFill/>
          </a:ln>
        </p:spPr>
      </p:pic>
      <p:sp>
        <p:nvSpPr>
          <p:cNvPr id="448" name="Google Shape;448;g60476482a0_0_36"/>
          <p:cNvSpPr txBox="1"/>
          <p:nvPr>
            <p:ph type="title"/>
          </p:nvPr>
        </p:nvSpPr>
        <p:spPr>
          <a:xfrm>
            <a:off x="0" y="6063176"/>
            <a:ext cx="7402800" cy="590700"/>
          </a:xfrm>
          <a:prstGeom prst="rect">
            <a:avLst/>
          </a:prstGeom>
          <a:noFill/>
          <a:ln>
            <a:noFill/>
          </a:ln>
        </p:spPr>
        <p:txBody>
          <a:bodyPr anchorCtr="0" anchor="b" bIns="45700" lIns="91425" spcFirstLastPara="1" rIns="91425" wrap="square" tIns="45700">
            <a:noAutofit/>
          </a:bodyPr>
          <a:lstStyle/>
          <a:p>
            <a:pPr indent="0" lvl="0" marL="0" rtl="0" algn="r">
              <a:lnSpc>
                <a:spcPct val="207142"/>
              </a:lnSpc>
              <a:spcBef>
                <a:spcPts val="0"/>
              </a:spcBef>
              <a:spcAft>
                <a:spcPts val="0"/>
              </a:spcAft>
              <a:buClr>
                <a:schemeClr val="dk1"/>
              </a:buClr>
              <a:buSzPts val="2800"/>
              <a:buFont typeface="Arial"/>
              <a:buNone/>
            </a:pPr>
            <a:r>
              <a:rPr lang="pt-BR" sz="2800" cap="none">
                <a:solidFill>
                  <a:schemeClr val="dk1"/>
                </a:solidFill>
                <a:latin typeface="Arial"/>
                <a:ea typeface="Arial"/>
                <a:cs typeface="Arial"/>
                <a:sym typeface="Arial"/>
              </a:rPr>
              <a:t>“SEJA A MUDANÇA QUE VOCÊ QUER VER NO MUNDO” MAHATMA GANDHI</a:t>
            </a:r>
            <a:endParaRPr sz="2800">
              <a:solidFill>
                <a:schemeClr val="dk1"/>
              </a:solidFill>
              <a:latin typeface="Arial"/>
              <a:ea typeface="Arial"/>
              <a:cs typeface="Arial"/>
              <a:sym typeface="Arial"/>
            </a:endParaRPr>
          </a:p>
        </p:txBody>
      </p:sp>
      <p:pic>
        <p:nvPicPr>
          <p:cNvPr descr="C:\Users\cliente\Desktop\CAMALEÃO\Imagens Camaleão\branco-.png" id="449" name="Google Shape;449;g60476482a0_0_36"/>
          <p:cNvPicPr preferRelativeResize="0"/>
          <p:nvPr/>
        </p:nvPicPr>
        <p:blipFill rotWithShape="1">
          <a:blip r:embed="rId4">
            <a:alphaModFix/>
          </a:blip>
          <a:srcRect b="0" l="0" r="0" t="0"/>
          <a:stretch/>
        </p:blipFill>
        <p:spPr>
          <a:xfrm>
            <a:off x="7323042" y="5989289"/>
            <a:ext cx="953100" cy="953100"/>
          </a:xfrm>
          <a:prstGeom prst="rect">
            <a:avLst/>
          </a:prstGeom>
          <a:noFill/>
          <a:ln>
            <a:noFill/>
          </a:ln>
        </p:spPr>
      </p:pic>
      <p:pic>
        <p:nvPicPr>
          <p:cNvPr id="450" name="Google Shape;450;g60476482a0_0_36"/>
          <p:cNvPicPr preferRelativeResize="0"/>
          <p:nvPr/>
        </p:nvPicPr>
        <p:blipFill rotWithShape="1">
          <a:blip r:embed="rId5">
            <a:alphaModFix/>
          </a:blip>
          <a:srcRect b="0" l="0" r="0" t="0"/>
          <a:stretch/>
        </p:blipFill>
        <p:spPr>
          <a:xfrm>
            <a:off x="8276142" y="6065430"/>
            <a:ext cx="856700" cy="800825"/>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CBCBE"/>
        </a:solidFill>
      </p:bgPr>
    </p:bg>
    <p:spTree>
      <p:nvGrpSpPr>
        <p:cNvPr id="454" name="Shape 454"/>
        <p:cNvGrpSpPr/>
        <p:nvPr/>
      </p:nvGrpSpPr>
      <p:grpSpPr>
        <a:xfrm>
          <a:off x="0" y="0"/>
          <a:ext cx="0" cy="0"/>
          <a:chOff x="0" y="0"/>
          <a:chExt cx="0" cy="0"/>
        </a:xfrm>
      </p:grpSpPr>
      <p:pic>
        <p:nvPicPr>
          <p:cNvPr id="455" name="Google Shape;455;p20"/>
          <p:cNvPicPr preferRelativeResize="0"/>
          <p:nvPr>
            <p:ph idx="1" type="body"/>
          </p:nvPr>
        </p:nvPicPr>
        <p:blipFill rotWithShape="1">
          <a:blip r:embed="rId3">
            <a:alphaModFix/>
          </a:blip>
          <a:srcRect b="0" l="0" r="4843" t="0"/>
          <a:stretch/>
        </p:blipFill>
        <p:spPr>
          <a:xfrm>
            <a:off x="-206800" y="0"/>
            <a:ext cx="9350700" cy="6858000"/>
          </a:xfrm>
          <a:prstGeom prst="rect">
            <a:avLst/>
          </a:prstGeom>
          <a:noFill/>
          <a:ln>
            <a:noFill/>
          </a:ln>
        </p:spPr>
      </p:pic>
      <p:pic>
        <p:nvPicPr>
          <p:cNvPr descr="C:\Users\cliente\Desktop\CAMALEÃO\Imagens Camaleão\branco-.png" id="456" name="Google Shape;456;p20"/>
          <p:cNvPicPr preferRelativeResize="0"/>
          <p:nvPr/>
        </p:nvPicPr>
        <p:blipFill rotWithShape="1">
          <a:blip r:embed="rId4">
            <a:alphaModFix/>
          </a:blip>
          <a:srcRect b="0" l="0" r="0" t="0"/>
          <a:stretch/>
        </p:blipFill>
        <p:spPr>
          <a:xfrm>
            <a:off x="7323042" y="5989289"/>
            <a:ext cx="953100" cy="953100"/>
          </a:xfrm>
          <a:prstGeom prst="rect">
            <a:avLst/>
          </a:prstGeom>
          <a:noFill/>
          <a:ln>
            <a:noFill/>
          </a:ln>
        </p:spPr>
      </p:pic>
      <p:pic>
        <p:nvPicPr>
          <p:cNvPr id="457" name="Google Shape;457;p20"/>
          <p:cNvPicPr preferRelativeResize="0"/>
          <p:nvPr/>
        </p:nvPicPr>
        <p:blipFill rotWithShape="1">
          <a:blip r:embed="rId5">
            <a:alphaModFix/>
          </a:blip>
          <a:srcRect b="0" l="0" r="0" t="0"/>
          <a:stretch/>
        </p:blipFill>
        <p:spPr>
          <a:xfrm>
            <a:off x="8276142" y="6065430"/>
            <a:ext cx="856700" cy="800825"/>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CBCBE"/>
        </a:solidFill>
      </p:bgPr>
    </p:bg>
    <p:spTree>
      <p:nvGrpSpPr>
        <p:cNvPr id="461" name="Shape 461"/>
        <p:cNvGrpSpPr/>
        <p:nvPr/>
      </p:nvGrpSpPr>
      <p:grpSpPr>
        <a:xfrm>
          <a:off x="0" y="0"/>
          <a:ext cx="0" cy="0"/>
          <a:chOff x="0" y="0"/>
          <a:chExt cx="0" cy="0"/>
        </a:xfrm>
      </p:grpSpPr>
      <p:pic>
        <p:nvPicPr>
          <p:cNvPr descr="WhatsApp Image 2017-10-27 at 16.09.35.jpeg" id="462" name="Google Shape;462;p21"/>
          <p:cNvPicPr preferRelativeResize="0"/>
          <p:nvPr/>
        </p:nvPicPr>
        <p:blipFill rotWithShape="1">
          <a:blip r:embed="rId3">
            <a:alphaModFix/>
          </a:blip>
          <a:srcRect b="21685" l="0" r="0" t="0"/>
          <a:stretch/>
        </p:blipFill>
        <p:spPr>
          <a:xfrm>
            <a:off x="1935975" y="743638"/>
            <a:ext cx="5272050" cy="5370724"/>
          </a:xfrm>
          <a:prstGeom prst="rect">
            <a:avLst/>
          </a:prstGeom>
          <a:noFill/>
          <a:ln>
            <a:noFill/>
          </a:ln>
        </p:spPr>
      </p:pic>
      <p:pic>
        <p:nvPicPr>
          <p:cNvPr descr="C:\Users\cliente\Desktop\CAMALEÃO\Imagens Camaleão\branco-.png" id="463" name="Google Shape;463;p21"/>
          <p:cNvPicPr preferRelativeResize="0"/>
          <p:nvPr/>
        </p:nvPicPr>
        <p:blipFill rotWithShape="1">
          <a:blip r:embed="rId4">
            <a:alphaModFix/>
          </a:blip>
          <a:srcRect b="0" l="0" r="0" t="0"/>
          <a:stretch/>
        </p:blipFill>
        <p:spPr>
          <a:xfrm>
            <a:off x="7323042" y="5989289"/>
            <a:ext cx="953100" cy="953100"/>
          </a:xfrm>
          <a:prstGeom prst="rect">
            <a:avLst/>
          </a:prstGeom>
          <a:noFill/>
          <a:ln>
            <a:noFill/>
          </a:ln>
        </p:spPr>
      </p:pic>
      <p:pic>
        <p:nvPicPr>
          <p:cNvPr id="464" name="Google Shape;464;p21"/>
          <p:cNvPicPr preferRelativeResize="0"/>
          <p:nvPr/>
        </p:nvPicPr>
        <p:blipFill rotWithShape="1">
          <a:blip r:embed="rId5">
            <a:alphaModFix/>
          </a:blip>
          <a:srcRect b="0" l="0" r="0" t="0"/>
          <a:stretch/>
        </p:blipFill>
        <p:spPr>
          <a:xfrm>
            <a:off x="8276142" y="6065430"/>
            <a:ext cx="856700" cy="800825"/>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CBCBE"/>
        </a:solidFill>
      </p:bgPr>
    </p:bg>
    <p:spTree>
      <p:nvGrpSpPr>
        <p:cNvPr id="468" name="Shape 468"/>
        <p:cNvGrpSpPr/>
        <p:nvPr/>
      </p:nvGrpSpPr>
      <p:grpSpPr>
        <a:xfrm>
          <a:off x="0" y="0"/>
          <a:ext cx="0" cy="0"/>
          <a:chOff x="0" y="0"/>
          <a:chExt cx="0" cy="0"/>
        </a:xfrm>
      </p:grpSpPr>
      <p:sp>
        <p:nvSpPr>
          <p:cNvPr id="469" name="Google Shape;469;gaec9a7ce72_0_37"/>
          <p:cNvSpPr txBox="1"/>
          <p:nvPr/>
        </p:nvSpPr>
        <p:spPr>
          <a:xfrm>
            <a:off x="1431450" y="427850"/>
            <a:ext cx="6281100" cy="6462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3600"/>
              <a:buFont typeface="Arial"/>
              <a:buNone/>
            </a:pPr>
            <a:r>
              <a:rPr b="1" i="0" lang="pt-BR" sz="3600" u="none" cap="none" strike="noStrike">
                <a:solidFill>
                  <a:schemeClr val="lt1"/>
                </a:solidFill>
                <a:latin typeface="Palatino Linotype"/>
                <a:ea typeface="Palatino Linotype"/>
                <a:cs typeface="Palatino Linotype"/>
                <a:sym typeface="Palatino Linotype"/>
              </a:rPr>
              <a:t>Gostou? Então vamos juntos!</a:t>
            </a:r>
            <a:endParaRPr b="0" i="0" sz="1400" u="none" cap="none" strike="noStrike">
              <a:solidFill>
                <a:srgbClr val="000000"/>
              </a:solidFill>
              <a:latin typeface="Palatino Linotype"/>
              <a:ea typeface="Palatino Linotype"/>
              <a:cs typeface="Palatino Linotype"/>
              <a:sym typeface="Palatino Linotype"/>
            </a:endParaRPr>
          </a:p>
        </p:txBody>
      </p:sp>
      <p:pic>
        <p:nvPicPr>
          <p:cNvPr id="470" name="Google Shape;470;gaec9a7ce72_0_37"/>
          <p:cNvPicPr preferRelativeResize="0"/>
          <p:nvPr/>
        </p:nvPicPr>
        <p:blipFill rotWithShape="1">
          <a:blip r:embed="rId3">
            <a:alphaModFix/>
          </a:blip>
          <a:srcRect b="0" l="0" r="0" t="0"/>
          <a:stretch/>
        </p:blipFill>
        <p:spPr>
          <a:xfrm>
            <a:off x="3105497" y="1614775"/>
            <a:ext cx="2933007" cy="2721337"/>
          </a:xfrm>
          <a:prstGeom prst="rect">
            <a:avLst/>
          </a:prstGeom>
          <a:noFill/>
          <a:ln>
            <a:noFill/>
          </a:ln>
        </p:spPr>
      </p:pic>
      <p:sp>
        <p:nvSpPr>
          <p:cNvPr id="471" name="Google Shape;471;gaec9a7ce72_0_37"/>
          <p:cNvSpPr txBox="1"/>
          <p:nvPr/>
        </p:nvSpPr>
        <p:spPr>
          <a:xfrm>
            <a:off x="2082600" y="4876825"/>
            <a:ext cx="4978800" cy="6462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3600"/>
              <a:buFont typeface="Arial"/>
              <a:buNone/>
            </a:pPr>
            <a:r>
              <a:rPr b="1" i="0" lang="pt-BR" sz="3600" u="none" cap="none" strike="noStrike">
                <a:solidFill>
                  <a:schemeClr val="lt1"/>
                </a:solidFill>
                <a:latin typeface="Palatino Linotype"/>
                <a:ea typeface="Palatino Linotype"/>
                <a:cs typeface="Palatino Linotype"/>
                <a:sym typeface="Palatino Linotype"/>
              </a:rPr>
              <a:t>Aguardo o seu contato!</a:t>
            </a:r>
            <a:endParaRPr b="0" i="0" sz="1400" u="none" cap="none" strike="noStrike">
              <a:solidFill>
                <a:srgbClr val="000000"/>
              </a:solidFill>
              <a:latin typeface="Palatino Linotype"/>
              <a:ea typeface="Palatino Linotype"/>
              <a:cs typeface="Palatino Linotype"/>
              <a:sym typeface="Palatino Linotype"/>
            </a:endParaRPr>
          </a:p>
        </p:txBody>
      </p:sp>
      <p:pic>
        <p:nvPicPr>
          <p:cNvPr descr="C:\Users\cliente\Desktop\CAMALEÃO\Imagens Camaleão\branco-.png" id="472" name="Google Shape;472;gaec9a7ce72_0_37"/>
          <p:cNvPicPr preferRelativeResize="0"/>
          <p:nvPr/>
        </p:nvPicPr>
        <p:blipFill rotWithShape="1">
          <a:blip r:embed="rId4">
            <a:alphaModFix/>
          </a:blip>
          <a:srcRect b="0" l="0" r="0" t="0"/>
          <a:stretch/>
        </p:blipFill>
        <p:spPr>
          <a:xfrm>
            <a:off x="7323042" y="5989289"/>
            <a:ext cx="953100" cy="953100"/>
          </a:xfrm>
          <a:prstGeom prst="rect">
            <a:avLst/>
          </a:prstGeom>
          <a:noFill/>
          <a:ln>
            <a:noFill/>
          </a:ln>
        </p:spPr>
      </p:pic>
      <p:pic>
        <p:nvPicPr>
          <p:cNvPr id="473" name="Google Shape;473;gaec9a7ce72_0_37"/>
          <p:cNvPicPr preferRelativeResize="0"/>
          <p:nvPr/>
        </p:nvPicPr>
        <p:blipFill rotWithShape="1">
          <a:blip r:embed="rId5">
            <a:alphaModFix/>
          </a:blip>
          <a:srcRect b="0" l="0" r="0" t="0"/>
          <a:stretch/>
        </p:blipFill>
        <p:spPr>
          <a:xfrm>
            <a:off x="8276142" y="6065430"/>
            <a:ext cx="856700" cy="80082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Custom">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Executive">
  <a:themeElements>
    <a:clrScheme name="Executive">
      <a:dk1>
        <a:srgbClr val="000000"/>
      </a:dk1>
      <a:lt1>
        <a:srgbClr val="FFFFFF"/>
      </a:lt1>
      <a:dk2>
        <a:srgbClr val="2F5897"/>
      </a:dk2>
      <a:lt2>
        <a:srgbClr val="E4E9EF"/>
      </a:lt2>
      <a:accent1>
        <a:srgbClr val="6076B4"/>
      </a:accent1>
      <a:accent2>
        <a:srgbClr val="9C5252"/>
      </a:accent2>
      <a:accent3>
        <a:srgbClr val="E68422"/>
      </a:accent3>
      <a:accent4>
        <a:srgbClr val="846648"/>
      </a:accent4>
      <a:accent5>
        <a:srgbClr val="63891F"/>
      </a:accent5>
      <a:accent6>
        <a:srgbClr val="758085"/>
      </a:accent6>
      <a:hlink>
        <a:srgbClr val="3399FF"/>
      </a:hlink>
      <a:folHlink>
        <a:srgbClr val="B2B2B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Executive">
  <a:themeElements>
    <a:clrScheme name="Executive">
      <a:dk1>
        <a:srgbClr val="000000"/>
      </a:dk1>
      <a:lt1>
        <a:srgbClr val="FFFFFF"/>
      </a:lt1>
      <a:dk2>
        <a:srgbClr val="2F5897"/>
      </a:dk2>
      <a:lt2>
        <a:srgbClr val="E4E9EF"/>
      </a:lt2>
      <a:accent1>
        <a:srgbClr val="6076B4"/>
      </a:accent1>
      <a:accent2>
        <a:srgbClr val="9C5252"/>
      </a:accent2>
      <a:accent3>
        <a:srgbClr val="E68422"/>
      </a:accent3>
      <a:accent4>
        <a:srgbClr val="846648"/>
      </a:accent4>
      <a:accent5>
        <a:srgbClr val="63891F"/>
      </a:accent5>
      <a:accent6>
        <a:srgbClr val="758085"/>
      </a:accent6>
      <a:hlink>
        <a:srgbClr val="3399FF"/>
      </a:hlink>
      <a:folHlink>
        <a:srgbClr val="B2B2B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file>